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61D3C8-99F6-3B2F-9472-40C576ADDE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4202A56-6CEF-4F74-9DA7-B097EEF7A3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F33056-EFE5-FE63-B068-F9FE0283C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AC8C8-5D9C-40FF-84AE-E25A772A409C}" type="datetimeFigureOut">
              <a:rPr lang="fr-FR" smtClean="0"/>
              <a:t>08/09/2026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3B731D0-4624-0ACC-DD89-EC91366BB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E573447-8F34-CB42-8C7A-E6DD31D90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C57B-0F42-4DF2-B537-ECB6B5A42F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3896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F94D62-0AF8-7696-17AF-C3283F430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0CD2088-091B-7467-033A-033B7AF447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1064486-5740-4F0E-8018-67FF2F076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AC8C8-5D9C-40FF-84AE-E25A772A409C}" type="datetimeFigureOut">
              <a:rPr lang="fr-FR" smtClean="0"/>
              <a:t>08/09/2026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D2A01D4-306F-8333-EC8F-85B19EB90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B55CA8D-B6D6-B447-0530-5BC969142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C57B-0F42-4DF2-B537-ECB6B5A42F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0390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FEAF155-1B3B-5138-B6EF-78D4358A44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FC19DED-3796-862A-1C92-25D69D5FB4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EA61E48-99CB-54EA-86E5-82D8D95C5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AC8C8-5D9C-40FF-84AE-E25A772A409C}" type="datetimeFigureOut">
              <a:rPr lang="fr-FR" smtClean="0"/>
              <a:t>08/09/2026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DA663AB-DB16-9BF9-CB5D-78620D01A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977A755-B6E7-E147-9E14-56FE89BC5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C57B-0F42-4DF2-B537-ECB6B5A42F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2500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A15D44-F800-8917-8E3B-AC7D79247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65580D5-5527-AA8A-288B-9300EC02AB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17D6842-3DA3-6CCF-D646-F4604B857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AC8C8-5D9C-40FF-84AE-E25A772A409C}" type="datetimeFigureOut">
              <a:rPr lang="fr-FR" smtClean="0"/>
              <a:t>08/09/2026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D11FDDF-B85C-66E6-EDBC-37DC4FD97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8FC03D3-697A-C7CD-623D-092D37230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C57B-0F42-4DF2-B537-ECB6B5A42F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7389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157243-FA70-43BB-4BB1-051D5DBDD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D5D8A4C-AFCA-0E48-3776-306BFC0DFA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F8DD24D-FCC7-DFD3-BEDE-79BE671B3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AC8C8-5D9C-40FF-84AE-E25A772A409C}" type="datetimeFigureOut">
              <a:rPr lang="fr-FR" smtClean="0"/>
              <a:t>08/09/2026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73733E7-55B3-49A0-D749-732A83310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CD25504-15DA-9D36-02EE-6B2AD39A2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C57B-0F42-4DF2-B537-ECB6B5A42F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7601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ED7285-730D-2455-DE2D-A02C6D9F0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710ACFA-AB24-6D48-918F-68DD289BBC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10D2D30-2E94-2ACF-697F-08608241EF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5DE10C0-D419-A64D-28A5-8DB73F52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AC8C8-5D9C-40FF-84AE-E25A772A409C}" type="datetimeFigureOut">
              <a:rPr lang="fr-FR" smtClean="0"/>
              <a:t>08/09/2026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43F8994-2F15-ED07-7EC3-FB9D03013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B5668AB-79DF-B4AC-69E2-2BFF5E9BE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C57B-0F42-4DF2-B537-ECB6B5A42F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4755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C6DC3F-66F1-2201-1627-C5B30EA6C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E7FA05A-3664-86B1-A418-0EEB266F16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5F9E8BC-09CD-DEBE-CE32-0D48EEE1BB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4A8A2FD-F970-79D4-043F-AAB8D38101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072897C-388B-287A-4E59-58DE050783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3C045E94-5716-7AF8-73A3-E2AFA6A21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AC8C8-5D9C-40FF-84AE-E25A772A409C}" type="datetimeFigureOut">
              <a:rPr lang="fr-FR" smtClean="0"/>
              <a:t>08/09/2026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9C9D706-EAE0-6815-CBAD-4325C5756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43AE0ED-3058-DFD6-8137-38FC5441A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C57B-0F42-4DF2-B537-ECB6B5A42F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6570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C6A63B-694A-FC38-5EB3-928FDD401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D496B37-2EC3-84B2-36F0-E4AF1C6E8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AC8C8-5D9C-40FF-84AE-E25A772A409C}" type="datetimeFigureOut">
              <a:rPr lang="fr-FR" smtClean="0"/>
              <a:t>08/09/2026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FA34F29-C32B-C35C-230E-811DA2EF0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FF0C2B4-AD7F-7EA1-C229-F2C94034D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C57B-0F42-4DF2-B537-ECB6B5A42F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177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55DACF9-EE91-D805-E748-BA3EE4549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AC8C8-5D9C-40FF-84AE-E25A772A409C}" type="datetimeFigureOut">
              <a:rPr lang="fr-FR" smtClean="0"/>
              <a:t>08/09/2026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F6B8A69-8D72-931A-FAB7-6F711A250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13B3699-1FEC-6B53-DB52-C1F3E35B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C57B-0F42-4DF2-B537-ECB6B5A42F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2140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A52622-A062-04B6-FFB2-1C5B33016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D4AAC3F-4413-51D6-8854-659116A021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A330F13-C278-E8A3-2393-8FCD480D72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C576D7D-4EB7-A668-FA0D-A92C12661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AC8C8-5D9C-40FF-84AE-E25A772A409C}" type="datetimeFigureOut">
              <a:rPr lang="fr-FR" smtClean="0"/>
              <a:t>08/09/2026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FF4F962-2B67-4F99-C90C-DF4885CD1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08A8527-D62E-B45B-8497-358963547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C57B-0F42-4DF2-B537-ECB6B5A42F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7563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1D1BB0-E2EA-068B-4B23-091097FD5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D3B152E-8165-3A96-45E9-E9CB1C1FAD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0DB479D-CE51-22E2-0521-D1E96BA4D9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275328C-1734-73D9-A03B-E8A25B4FF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AC8C8-5D9C-40FF-84AE-E25A772A409C}" type="datetimeFigureOut">
              <a:rPr lang="fr-FR" smtClean="0"/>
              <a:t>08/09/2026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EFD23FE-989B-C33C-9DCA-B438A8D39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592F3B-FEE7-8634-0905-42872911F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C57B-0F42-4DF2-B537-ECB6B5A42F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2648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F21B806-87B9-303E-1969-659176A60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4EBE15C-F566-F7F3-CAF2-B65AD6B0A1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70D6227-1B0E-0029-971F-2E590A9F51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1AC8C8-5D9C-40FF-84AE-E25A772A409C}" type="datetimeFigureOut">
              <a:rPr lang="fr-FR" smtClean="0"/>
              <a:t>08/09/2026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56277D-47BA-B6C5-B807-D1DDBC2CD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F03B95-18CA-7EEF-787F-3B24A61F9C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D5C57B-0F42-4DF2-B537-ECB6B5A42F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9550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AA9B47-2EF1-7425-7867-019157F31C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74EE122-45D5-92FB-97E5-A82EC2D70D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BAFFD5A-B94B-8B39-A626-B3272D4F34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4851"/>
            <a:ext cx="12192000" cy="630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5281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A4555C3-2B1E-4981-7C96-C1C7AC1F3A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149" y="90021"/>
            <a:ext cx="11831701" cy="6677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190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3583036-69C2-E07F-959E-8DFA7D736B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229" y="337706"/>
            <a:ext cx="11231542" cy="6182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123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CA8A938-2469-4B4D-710B-8355B8ADF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781" y="166232"/>
            <a:ext cx="11736438" cy="6525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8486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5446F3D-789E-9CC9-9CB8-65B01D73A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570" y="661601"/>
            <a:ext cx="11888859" cy="5534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3848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916941C-0895-93EF-2B33-C346F7BD85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2061"/>
            <a:ext cx="12192000" cy="549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779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491C992-4100-25CE-C542-D714F1725E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4096"/>
            <a:ext cx="12192000" cy="634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501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CDD3267-C9A0-0467-8DED-3C8E733A11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097" y="366285"/>
            <a:ext cx="11869806" cy="6125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900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76DBF91-F6CC-8C44-6036-3791C078BE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333" y="123363"/>
            <a:ext cx="11879333" cy="661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277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B7C5856-5856-E1A4-FC1E-6E47BD0871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570" y="347232"/>
            <a:ext cx="11888859" cy="6163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164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DF0D535-CE1F-57C7-197A-1E67F53584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912" y="356759"/>
            <a:ext cx="11822175" cy="6144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428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0D2E562-09BC-A74C-66C9-831662BA4D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202" y="151942"/>
            <a:ext cx="11793596" cy="6554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48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7CD055B2-BD94-C3D1-7156-CCCEBC292E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912" y="109074"/>
            <a:ext cx="11822175" cy="663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901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561DF27-BD5B-19D3-A8F5-0C120D3B5E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202" y="132890"/>
            <a:ext cx="11793596" cy="659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352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BE7DC95-14FB-B174-84E7-FD076395BA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675" y="151942"/>
            <a:ext cx="11812649" cy="6554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91672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0</Words>
  <Application>Microsoft Office PowerPoint</Application>
  <PresentationFormat>Grand écran</PresentationFormat>
  <Paragraphs>0</Paragraphs>
  <Slides>15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9" baseType="lpstr">
      <vt:lpstr>Aptos</vt:lpstr>
      <vt:lpstr>Aptos Display</vt:lpstr>
      <vt:lpstr>Arial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 BATJI Yasmine Amal</dc:creator>
  <cp:lastModifiedBy>EL BATJI Yasmine Amal</cp:lastModifiedBy>
  <cp:revision>16</cp:revision>
  <dcterms:created xsi:type="dcterms:W3CDTF">2026-09-07T13:46:52Z</dcterms:created>
  <dcterms:modified xsi:type="dcterms:W3CDTF">2026-09-08T11:15:44Z</dcterms:modified>
</cp:coreProperties>
</file>