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8" r:id="rId20"/>
    <p:sldId id="281" r:id="rId21"/>
    <p:sldId id="280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93C9-BB6D-4359-AA70-C67FE4C366B0}" type="datetimeFigureOut">
              <a:rPr lang="fr-FR" smtClean="0"/>
              <a:t>11/06/2026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BEF5-2D2A-4EA1-B54D-5189CC8BA70E}" type="slidenum">
              <a:rPr lang="fr-FR" smtClean="0"/>
              <a:t>‹N°›</a:t>
            </a:fld>
            <a:endParaRPr lang="fr-FR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9135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93C9-BB6D-4359-AA70-C67FE4C366B0}" type="datetimeFigureOut">
              <a:rPr lang="fr-FR" smtClean="0"/>
              <a:t>11/06/2026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BEF5-2D2A-4EA1-B54D-5189CC8BA7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29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93C9-BB6D-4359-AA70-C67FE4C366B0}" type="datetimeFigureOut">
              <a:rPr lang="fr-FR" smtClean="0"/>
              <a:t>11/06/2026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BEF5-2D2A-4EA1-B54D-5189CC8BA7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47926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93C9-BB6D-4359-AA70-C67FE4C366B0}" type="datetimeFigureOut">
              <a:rPr lang="fr-FR" smtClean="0"/>
              <a:t>11/06/2026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BEF5-2D2A-4EA1-B54D-5189CC8BA70E}" type="slidenum">
              <a:rPr lang="fr-FR" smtClean="0"/>
              <a:t>‹N°›</a:t>
            </a:fld>
            <a:endParaRPr lang="fr-FR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922291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93C9-BB6D-4359-AA70-C67FE4C366B0}" type="datetimeFigureOut">
              <a:rPr lang="fr-FR" smtClean="0"/>
              <a:t>11/06/2026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BEF5-2D2A-4EA1-B54D-5189CC8BA7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331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93C9-BB6D-4359-AA70-C67FE4C366B0}" type="datetimeFigureOut">
              <a:rPr lang="fr-FR" smtClean="0"/>
              <a:t>11/06/2026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BEF5-2D2A-4EA1-B54D-5189CC8BA70E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395385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93C9-BB6D-4359-AA70-C67FE4C366B0}" type="datetimeFigureOut">
              <a:rPr lang="fr-FR" smtClean="0"/>
              <a:t>11/06/2026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BEF5-2D2A-4EA1-B54D-5189CC8BA7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07753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93C9-BB6D-4359-AA70-C67FE4C366B0}" type="datetimeFigureOut">
              <a:rPr lang="fr-FR" smtClean="0"/>
              <a:t>11/06/2026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BEF5-2D2A-4EA1-B54D-5189CC8BA7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71989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93C9-BB6D-4359-AA70-C67FE4C366B0}" type="datetimeFigureOut">
              <a:rPr lang="fr-FR" smtClean="0"/>
              <a:t>11/06/2026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BEF5-2D2A-4EA1-B54D-5189CC8BA7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574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93C9-BB6D-4359-AA70-C67FE4C366B0}" type="datetimeFigureOut">
              <a:rPr lang="fr-FR" smtClean="0"/>
              <a:t>11/06/2026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BEF5-2D2A-4EA1-B54D-5189CC8BA7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7816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93C9-BB6D-4359-AA70-C67FE4C366B0}" type="datetimeFigureOut">
              <a:rPr lang="fr-FR" smtClean="0"/>
              <a:t>11/06/2026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BEF5-2D2A-4EA1-B54D-5189CC8BA7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8514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93C9-BB6D-4359-AA70-C67FE4C366B0}" type="datetimeFigureOut">
              <a:rPr lang="fr-FR" smtClean="0"/>
              <a:t>11/06/2026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BEF5-2D2A-4EA1-B54D-5189CC8BA7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6405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93C9-BB6D-4359-AA70-C67FE4C366B0}" type="datetimeFigureOut">
              <a:rPr lang="fr-FR" smtClean="0"/>
              <a:t>11/06/2026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BEF5-2D2A-4EA1-B54D-5189CC8BA7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0430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93C9-BB6D-4359-AA70-C67FE4C366B0}" type="datetimeFigureOut">
              <a:rPr lang="fr-FR" smtClean="0"/>
              <a:t>11/06/2026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BEF5-2D2A-4EA1-B54D-5189CC8BA7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8415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93C9-BB6D-4359-AA70-C67FE4C366B0}" type="datetimeFigureOut">
              <a:rPr lang="fr-FR" smtClean="0"/>
              <a:t>11/06/2026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BEF5-2D2A-4EA1-B54D-5189CC8BA7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1980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93C9-BB6D-4359-AA70-C67FE4C366B0}" type="datetimeFigureOut">
              <a:rPr lang="fr-FR" smtClean="0"/>
              <a:t>11/06/2026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BEF5-2D2A-4EA1-B54D-5189CC8BA7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4581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A93C9-BB6D-4359-AA70-C67FE4C366B0}" type="datetimeFigureOut">
              <a:rPr lang="fr-FR" smtClean="0"/>
              <a:t>11/06/2026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ABEF5-2D2A-4EA1-B54D-5189CC8BA7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9179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BCA93C9-BB6D-4359-AA70-C67FE4C366B0}" type="datetimeFigureOut">
              <a:rPr lang="fr-FR" smtClean="0"/>
              <a:t>11/06/2026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108ABEF5-2D2A-4EA1-B54D-5189CC8BA70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64425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7A8B7A-9BEC-9953-EEBA-7A8F944925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b="1" i="1" u="sng" dirty="0"/>
              <a:t>Astuces D’Intelligence Artificielle</a:t>
            </a:r>
          </a:p>
        </p:txBody>
      </p:sp>
    </p:spTree>
    <p:extLst>
      <p:ext uri="{BB962C8B-B14F-4D97-AF65-F5344CB8AC3E}">
        <p14:creationId xmlns:p14="http://schemas.microsoft.com/office/powerpoint/2010/main" val="5961823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9D2E4C72-81D8-91F2-1889-9A4126A687A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0AD6356-E6F3-01F2-610A-3B2DD0E592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0857"/>
            <a:ext cx="12192000" cy="5987143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51D4753B-6236-116D-6ADB-37C602CEE3A1}"/>
              </a:ext>
            </a:extLst>
          </p:cNvPr>
          <p:cNvSpPr txBox="1"/>
          <p:nvPr/>
        </p:nvSpPr>
        <p:spPr>
          <a:xfrm>
            <a:off x="446315" y="152400"/>
            <a:ext cx="1048294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500" b="1" i="1" u="sng" dirty="0"/>
              <a:t>3+UTILISER GEMINI POUR LE PROMPT DE SCHEDULING DES EMAILS</a:t>
            </a:r>
          </a:p>
        </p:txBody>
      </p:sp>
    </p:spTree>
    <p:extLst>
      <p:ext uri="{BB962C8B-B14F-4D97-AF65-F5344CB8AC3E}">
        <p14:creationId xmlns:p14="http://schemas.microsoft.com/office/powerpoint/2010/main" val="39814007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454360-3F7C-3093-E79C-5B7059AD9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8F3E77C-8815-B524-8333-522CE9F2F4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94276"/>
            <a:ext cx="12192000" cy="5763723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E28602A2-0951-0265-3EC1-3717367B5C5C}"/>
              </a:ext>
            </a:extLst>
          </p:cNvPr>
          <p:cNvSpPr txBox="1"/>
          <p:nvPr/>
        </p:nvSpPr>
        <p:spPr>
          <a:xfrm>
            <a:off x="163286" y="152400"/>
            <a:ext cx="1178922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500" b="1" i="1" u="sng" dirty="0"/>
              <a:t>3+UTILISER CLAUDE POUR EXECUTER LE PROMPT DE SCHEDULING DES EMAILS</a:t>
            </a:r>
          </a:p>
        </p:txBody>
      </p:sp>
    </p:spTree>
    <p:extLst>
      <p:ext uri="{BB962C8B-B14F-4D97-AF65-F5344CB8AC3E}">
        <p14:creationId xmlns:p14="http://schemas.microsoft.com/office/powerpoint/2010/main" val="11877716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36437E0C-68FF-37AD-0830-78A82FEA5E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8995"/>
            <a:ext cx="12192000" cy="6319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4704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125CB74-35A4-4EE8-84E0-76334398B1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30142"/>
            <a:ext cx="12192000" cy="5727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2979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5339F84-E4DB-75EE-09E1-4B3929ADF7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7190"/>
            <a:ext cx="12192000" cy="5603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2032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D9FE201-18CA-D355-84D4-17ED439E5D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5147"/>
            <a:ext cx="12192000" cy="550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5241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D5C2CB4-E884-CDC1-D2F7-EF7E3BB7A5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2493"/>
            <a:ext cx="12192000" cy="5633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0364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8EB8306-3AD9-ED6B-A67C-944A0E47B7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2874"/>
            <a:ext cx="12192000" cy="5592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0369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51793A2-5DED-DF82-476A-AEB9CB3A84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6660"/>
            <a:ext cx="12192000" cy="5644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8695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A056D34-3D89-1145-A225-CABD765E3D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256"/>
            <a:ext cx="12192000" cy="6215743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E48B16A1-6C8F-5EB2-EC04-7C1176D2A35F}"/>
              </a:ext>
            </a:extLst>
          </p:cNvPr>
          <p:cNvSpPr txBox="1"/>
          <p:nvPr/>
        </p:nvSpPr>
        <p:spPr>
          <a:xfrm>
            <a:off x="2852057" y="0"/>
            <a:ext cx="916577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500" b="1" i="1" u="sng" dirty="0"/>
              <a:t>4+ANALYSER LES DONNEES PAR CLAUDE</a:t>
            </a:r>
          </a:p>
        </p:txBody>
      </p:sp>
    </p:spTree>
    <p:extLst>
      <p:ext uri="{BB962C8B-B14F-4D97-AF65-F5344CB8AC3E}">
        <p14:creationId xmlns:p14="http://schemas.microsoft.com/office/powerpoint/2010/main" val="6147629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53AD62-040F-5A9B-14A3-5E794E134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A59B360-E889-2379-E408-91A142C76D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5B91D70-02A7-3E7C-E1C4-32FD8BA129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5832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AB8E42E-4E1B-34A6-32BA-99BC93D543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119"/>
            <a:ext cx="12021168" cy="217816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16496F11-D3BD-B547-ADF1-1D50F79FE4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80" y="2763093"/>
            <a:ext cx="4673840" cy="2463927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969204B-22FB-56AE-EE80-13A4EB4A76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2663785"/>
            <a:ext cx="4235668" cy="153042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FE41B04-1B7F-A7D0-60F6-A95725FB7A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5491" y="4549718"/>
            <a:ext cx="4426177" cy="1600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7385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7560B4C-D5A9-0689-C516-AAB2173699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90" y="1361969"/>
            <a:ext cx="12040219" cy="4134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49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CFC4E48-B7A8-1405-A2D8-97DA59CF7F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836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E9227BA-9826-ED7D-30D2-9FC5AA30D5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90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C2C8B59-8B6C-4427-53C6-FEE73C497F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859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CDF5FED-A88C-0111-3543-8DDB4C3D3C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3015"/>
            <a:ext cx="12192000" cy="6194985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C63917D-2777-ECA8-2D66-F9F03949302E}"/>
              </a:ext>
            </a:extLst>
          </p:cNvPr>
          <p:cNvSpPr txBox="1"/>
          <p:nvPr/>
        </p:nvSpPr>
        <p:spPr>
          <a:xfrm>
            <a:off x="2057400" y="141514"/>
            <a:ext cx="603068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500" b="1" i="1" u="sng" dirty="0"/>
              <a:t>1+CLAUDE COUNTER</a:t>
            </a:r>
          </a:p>
        </p:txBody>
      </p:sp>
    </p:spTree>
    <p:extLst>
      <p:ext uri="{BB962C8B-B14F-4D97-AF65-F5344CB8AC3E}">
        <p14:creationId xmlns:p14="http://schemas.microsoft.com/office/powerpoint/2010/main" val="25818454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3DD6F49-20BD-33EE-4E15-3DC866E87A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472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168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268B918-ED69-81AE-9E54-390E301D9C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51114"/>
            <a:ext cx="12192000" cy="6106886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91558233-96B0-26A1-C873-E6FECDB6E98B}"/>
              </a:ext>
            </a:extLst>
          </p:cNvPr>
          <p:cNvSpPr txBox="1"/>
          <p:nvPr/>
        </p:nvSpPr>
        <p:spPr>
          <a:xfrm>
            <a:off x="3048000" y="217714"/>
            <a:ext cx="5693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2+RUN KIMI IN OLAMA</a:t>
            </a:r>
          </a:p>
        </p:txBody>
      </p:sp>
    </p:spTree>
    <p:extLst>
      <p:ext uri="{BB962C8B-B14F-4D97-AF65-F5344CB8AC3E}">
        <p14:creationId xmlns:p14="http://schemas.microsoft.com/office/powerpoint/2010/main" val="34641136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D7766DF8-8046-B08A-86C5-C7B3F748B3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071" y="61442"/>
            <a:ext cx="11345858" cy="6735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187951"/>
      </p:ext>
    </p:extLst>
  </p:cSld>
  <p:clrMapOvr>
    <a:masterClrMapping/>
  </p:clrMapOvr>
</p:sld>
</file>

<file path=ppt/theme/theme1.xml><?xml version="1.0" encoding="utf-8"?>
<a:theme xmlns:a="http://schemas.openxmlformats.org/drawingml/2006/main" name="Secteur">
  <a:themeElements>
    <a:clrScheme name="Secteur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ecteur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ecteur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24</TotalTime>
  <Words>43</Words>
  <Application>Microsoft Office PowerPoint</Application>
  <PresentationFormat>Grand écran</PresentationFormat>
  <Paragraphs>6</Paragraphs>
  <Slides>21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4" baseType="lpstr">
      <vt:lpstr>Century Gothic</vt:lpstr>
      <vt:lpstr>Wingdings 3</vt:lpstr>
      <vt:lpstr>Secteur</vt:lpstr>
      <vt:lpstr>Astuces D’Intelligence Artificielle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EL BATJI Yasmine Amal</dc:creator>
  <cp:lastModifiedBy>EL BATJI Yasmine Amal</cp:lastModifiedBy>
  <cp:revision>19</cp:revision>
  <dcterms:created xsi:type="dcterms:W3CDTF">2026-06-11T09:58:34Z</dcterms:created>
  <dcterms:modified xsi:type="dcterms:W3CDTF">2026-06-11T10:26:19Z</dcterms:modified>
</cp:coreProperties>
</file>