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Liter" panose="020B0604020202020204" charset="0"/>
      <p:regular r:id="rId15"/>
    </p:embeddedFont>
    <p:embeddedFont>
      <p:font typeface="Quattrocento Sans" panose="020B0502050000020003" pitchFamily="34" charset="0"/>
      <p:regular r:id="rId16"/>
      <p:bold r:id="rId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398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tatic.vecteezy.com/dcb847d210a66e344b58ddf2f1ec61f18c66d2a5.jpeg"/>
          <p:cNvPicPr>
            <a:picLocks noChangeAspect="1"/>
          </p:cNvPicPr>
          <p:nvPr/>
        </p:nvPicPr>
        <p:blipFill>
          <a:blip r:embed="rId3">
            <a:alphaModFix amt="40000"/>
          </a:blip>
          <a:srcRect l="180" r="18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85000"/>
                </a:srgbClr>
              </a:gs>
              <a:gs pos="100000">
                <a:srgbClr val="4A6D8C">
                  <a:alpha val="3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1"/>
          <p:cNvSpPr/>
          <p:nvPr/>
        </p:nvSpPr>
        <p:spPr>
          <a:xfrm>
            <a:off x="400050" y="1288752"/>
            <a:ext cx="2647950" cy="381000"/>
          </a:xfrm>
          <a:custGeom>
            <a:avLst/>
            <a:gdLst/>
            <a:ahLst/>
            <a:cxnLst/>
            <a:rect l="l" t="t" r="r" b="b"/>
            <a:pathLst>
              <a:path w="2647950" h="381000">
                <a:moveTo>
                  <a:pt x="0" y="0"/>
                </a:moveTo>
                <a:lnTo>
                  <a:pt x="2647950" y="0"/>
                </a:lnTo>
                <a:lnTo>
                  <a:pt x="264795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2"/>
          <p:cNvSpPr/>
          <p:nvPr/>
        </p:nvSpPr>
        <p:spPr>
          <a:xfrm>
            <a:off x="400050" y="1288752"/>
            <a:ext cx="38100" cy="381000"/>
          </a:xfrm>
          <a:custGeom>
            <a:avLst/>
            <a:gdLst/>
            <a:ahLst/>
            <a:cxnLst/>
            <a:rect l="l" t="t" r="r" b="b"/>
            <a:pathLst>
              <a:path w="38100" h="381000">
                <a:moveTo>
                  <a:pt x="0" y="0"/>
                </a:moveTo>
                <a:lnTo>
                  <a:pt x="38100" y="0"/>
                </a:lnTo>
                <a:lnTo>
                  <a:pt x="381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609600" y="1364952"/>
            <a:ext cx="2324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24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Professional Profile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1974552"/>
            <a:ext cx="11887200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Yasmine Amal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El Batji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3864273"/>
            <a:ext cx="1524000" cy="57150"/>
          </a:xfrm>
          <a:custGeom>
            <a:avLst/>
            <a:gdLst/>
            <a:ahLst/>
            <a:cxnLst/>
            <a:rect l="l" t="t" r="r" b="b"/>
            <a:pathLst>
              <a:path w="1524000" h="57150">
                <a:moveTo>
                  <a:pt x="0" y="0"/>
                </a:moveTo>
                <a:lnTo>
                  <a:pt x="1524000" y="0"/>
                </a:lnTo>
                <a:lnTo>
                  <a:pt x="152400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381000" y="4226223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Analyst &amp; Project Management Professional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81000" y="4721523"/>
            <a:ext cx="64960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14+ Years of Excellence in Data Analysis, IT Project Management &amp; Academic Leadership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04813" y="62674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7859" y="23812"/>
                </a:moveTo>
                <a:cubicBezTo>
                  <a:pt x="8000" y="23812"/>
                  <a:pt x="0" y="31812"/>
                  <a:pt x="0" y="41672"/>
                </a:cubicBezTo>
                <a:cubicBezTo>
                  <a:pt x="0" y="47290"/>
                  <a:pt x="2642" y="52574"/>
                  <a:pt x="7144" y="55959"/>
                </a:cubicBezTo>
                <a:lnTo>
                  <a:pt x="84534" y="114002"/>
                </a:lnTo>
                <a:cubicBezTo>
                  <a:pt x="90897" y="118765"/>
                  <a:pt x="99603" y="118765"/>
                  <a:pt x="105966" y="114002"/>
                </a:cubicBezTo>
                <a:lnTo>
                  <a:pt x="183356" y="55959"/>
                </a:lnTo>
                <a:cubicBezTo>
                  <a:pt x="187858" y="52574"/>
                  <a:pt x="190500" y="47290"/>
                  <a:pt x="190500" y="41672"/>
                </a:cubicBezTo>
                <a:cubicBezTo>
                  <a:pt x="190500" y="31812"/>
                  <a:pt x="182500" y="23812"/>
                  <a:pt x="172641" y="23812"/>
                </a:cubicBezTo>
                <a:lnTo>
                  <a:pt x="17859" y="23812"/>
                </a:lnTo>
                <a:close/>
                <a:moveTo>
                  <a:pt x="0" y="72926"/>
                </a:moveTo>
                <a:lnTo>
                  <a:pt x="0" y="142875"/>
                </a:lnTo>
                <a:cubicBezTo>
                  <a:pt x="0" y="156009"/>
                  <a:pt x="10678" y="166688"/>
                  <a:pt x="23812" y="166688"/>
                </a:cubicBezTo>
                <a:lnTo>
                  <a:pt x="166688" y="166688"/>
                </a:lnTo>
                <a:cubicBezTo>
                  <a:pt x="179822" y="166688"/>
                  <a:pt x="190500" y="156009"/>
                  <a:pt x="190500" y="142875"/>
                </a:cubicBezTo>
                <a:lnTo>
                  <a:pt x="190500" y="72926"/>
                </a:lnTo>
                <a:lnTo>
                  <a:pt x="116681" y="128290"/>
                </a:lnTo>
                <a:cubicBezTo>
                  <a:pt x="103994" y="137815"/>
                  <a:pt x="86506" y="137815"/>
                  <a:pt x="73819" y="128290"/>
                </a:cubicBezTo>
                <a:lnTo>
                  <a:pt x="0" y="72926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733425" y="6248400"/>
            <a:ext cx="1628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amalelbatji1@gmail.com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2694285" y="62674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9606" y="9302"/>
                </a:moveTo>
                <a:cubicBezTo>
                  <a:pt x="56666" y="2270"/>
                  <a:pt x="49002" y="-1451"/>
                  <a:pt x="41709" y="521"/>
                </a:cubicBezTo>
                <a:lnTo>
                  <a:pt x="39663" y="1079"/>
                </a:lnTo>
                <a:cubicBezTo>
                  <a:pt x="15627" y="7627"/>
                  <a:pt x="-4911" y="30919"/>
                  <a:pt x="1079" y="59271"/>
                </a:cubicBezTo>
                <a:cubicBezTo>
                  <a:pt x="14883" y="124383"/>
                  <a:pt x="66117" y="175617"/>
                  <a:pt x="131229" y="189421"/>
                </a:cubicBezTo>
                <a:cubicBezTo>
                  <a:pt x="159618" y="195449"/>
                  <a:pt x="182873" y="174873"/>
                  <a:pt x="189421" y="150837"/>
                </a:cubicBezTo>
                <a:lnTo>
                  <a:pt x="189979" y="148791"/>
                </a:lnTo>
                <a:cubicBezTo>
                  <a:pt x="191988" y="141461"/>
                  <a:pt x="188230" y="133796"/>
                  <a:pt x="181235" y="130894"/>
                </a:cubicBezTo>
                <a:lnTo>
                  <a:pt x="145033" y="115825"/>
                </a:lnTo>
                <a:cubicBezTo>
                  <a:pt x="138894" y="113258"/>
                  <a:pt x="131787" y="115044"/>
                  <a:pt x="127546" y="120216"/>
                </a:cubicBezTo>
                <a:lnTo>
                  <a:pt x="113184" y="137778"/>
                </a:lnTo>
                <a:cubicBezTo>
                  <a:pt x="87027" y="124792"/>
                  <a:pt x="65968" y="103063"/>
                  <a:pt x="53876" y="76386"/>
                </a:cubicBezTo>
                <a:lnTo>
                  <a:pt x="70321" y="62992"/>
                </a:lnTo>
                <a:cubicBezTo>
                  <a:pt x="75493" y="58787"/>
                  <a:pt x="77242" y="51681"/>
                  <a:pt x="74712" y="45504"/>
                </a:cubicBezTo>
                <a:lnTo>
                  <a:pt x="59606" y="9302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3022898" y="6248400"/>
            <a:ext cx="123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+212 600 965 978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613474" y="62674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70172"/>
                </a:moveTo>
                <a:cubicBezTo>
                  <a:pt x="0" y="31403"/>
                  <a:pt x="31998" y="0"/>
                  <a:pt x="71438" y="0"/>
                </a:cubicBezTo>
                <a:cubicBezTo>
                  <a:pt x="110877" y="0"/>
                  <a:pt x="142875" y="31403"/>
                  <a:pt x="142875" y="70172"/>
                </a:cubicBezTo>
                <a:cubicBezTo>
                  <a:pt x="142875" y="114560"/>
                  <a:pt x="98152" y="167767"/>
                  <a:pt x="79474" y="188044"/>
                </a:cubicBezTo>
                <a:cubicBezTo>
                  <a:pt x="75084" y="192807"/>
                  <a:pt x="67754" y="192807"/>
                  <a:pt x="63364" y="188044"/>
                </a:cubicBezTo>
                <a:cubicBezTo>
                  <a:pt x="44686" y="167767"/>
                  <a:pt x="-37" y="114560"/>
                  <a:pt x="-37" y="70172"/>
                </a:cubicBezTo>
                <a:close/>
                <a:moveTo>
                  <a:pt x="71438" y="95250"/>
                </a:moveTo>
                <a:cubicBezTo>
                  <a:pt x="84580" y="95250"/>
                  <a:pt x="95250" y="84580"/>
                  <a:pt x="95250" y="71438"/>
                </a:cubicBezTo>
                <a:cubicBezTo>
                  <a:pt x="95250" y="58295"/>
                  <a:pt x="84580" y="47625"/>
                  <a:pt x="71438" y="47625"/>
                </a:cubicBezTo>
                <a:cubicBezTo>
                  <a:pt x="58295" y="47625"/>
                  <a:pt x="47625" y="58295"/>
                  <a:pt x="47625" y="71438"/>
                </a:cubicBezTo>
                <a:cubicBezTo>
                  <a:pt x="47625" y="84580"/>
                  <a:pt x="58295" y="95250"/>
                  <a:pt x="71438" y="9525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4918274" y="6248400"/>
            <a:ext cx="1123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Rabat, Morocco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18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7239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Profile Overview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333500"/>
            <a:ext cx="1066800" cy="57150"/>
          </a:xfrm>
          <a:custGeom>
            <a:avLst/>
            <a:gdLst/>
            <a:ahLst/>
            <a:cxnLst/>
            <a:rect l="l" t="t" r="r" b="b"/>
            <a:pathLst>
              <a:path w="1066800" h="57150">
                <a:moveTo>
                  <a:pt x="0" y="0"/>
                </a:moveTo>
                <a:lnTo>
                  <a:pt x="1066800" y="0"/>
                </a:lnTo>
                <a:lnTo>
                  <a:pt x="106680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400050" y="1771650"/>
            <a:ext cx="5543550" cy="1038225"/>
          </a:xfrm>
          <a:custGeom>
            <a:avLst/>
            <a:gdLst/>
            <a:ahLst/>
            <a:cxnLst/>
            <a:rect l="l" t="t" r="r" b="b"/>
            <a:pathLst>
              <a:path w="5543550" h="1038225">
                <a:moveTo>
                  <a:pt x="38100" y="0"/>
                </a:moveTo>
                <a:lnTo>
                  <a:pt x="5467355" y="0"/>
                </a:lnTo>
                <a:cubicBezTo>
                  <a:pt x="5509436" y="0"/>
                  <a:pt x="5543550" y="34114"/>
                  <a:pt x="5543550" y="76195"/>
                </a:cubicBezTo>
                <a:lnTo>
                  <a:pt x="5543550" y="962030"/>
                </a:lnTo>
                <a:cubicBezTo>
                  <a:pt x="5543550" y="1004111"/>
                  <a:pt x="5509436" y="1038225"/>
                  <a:pt x="5467355" y="1038225"/>
                </a:cubicBezTo>
                <a:lnTo>
                  <a:pt x="38100" y="1038225"/>
                </a:lnTo>
                <a:cubicBezTo>
                  <a:pt x="17058" y="1038225"/>
                  <a:pt x="0" y="1021167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400050" y="1771650"/>
            <a:ext cx="38100" cy="1038225"/>
          </a:xfrm>
          <a:custGeom>
            <a:avLst/>
            <a:gdLst/>
            <a:ahLst/>
            <a:cxnLst/>
            <a:rect l="l" t="t" r="r" b="b"/>
            <a:pathLst>
              <a:path w="38100" h="1038225">
                <a:moveTo>
                  <a:pt x="38100" y="0"/>
                </a:moveTo>
                <a:lnTo>
                  <a:pt x="38100" y="0"/>
                </a:lnTo>
                <a:lnTo>
                  <a:pt x="38100" y="1038225"/>
                </a:lnTo>
                <a:lnTo>
                  <a:pt x="38100" y="1038225"/>
                </a:lnTo>
                <a:cubicBezTo>
                  <a:pt x="17072" y="1038225"/>
                  <a:pt x="0" y="1021153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647700" y="2000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803970" y="2114550"/>
            <a:ext cx="3333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33500" y="2000250"/>
            <a:ext cx="2266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Professional Summary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33500" y="2305050"/>
            <a:ext cx="2247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Experience &amp; expertise overview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67450" y="1771650"/>
            <a:ext cx="5543550" cy="1038225"/>
          </a:xfrm>
          <a:custGeom>
            <a:avLst/>
            <a:gdLst/>
            <a:ahLst/>
            <a:cxnLst/>
            <a:rect l="l" t="t" r="r" b="b"/>
            <a:pathLst>
              <a:path w="5543550" h="1038225">
                <a:moveTo>
                  <a:pt x="38100" y="0"/>
                </a:moveTo>
                <a:lnTo>
                  <a:pt x="5467355" y="0"/>
                </a:lnTo>
                <a:cubicBezTo>
                  <a:pt x="5509436" y="0"/>
                  <a:pt x="5543550" y="34114"/>
                  <a:pt x="5543550" y="76195"/>
                </a:cubicBezTo>
                <a:lnTo>
                  <a:pt x="5543550" y="962030"/>
                </a:lnTo>
                <a:cubicBezTo>
                  <a:pt x="5543550" y="1004111"/>
                  <a:pt x="5509436" y="1038225"/>
                  <a:pt x="5467355" y="1038225"/>
                </a:cubicBezTo>
                <a:lnTo>
                  <a:pt x="38100" y="1038225"/>
                </a:lnTo>
                <a:cubicBezTo>
                  <a:pt x="17058" y="1038225"/>
                  <a:pt x="0" y="1021167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6267450" y="1771650"/>
            <a:ext cx="38100" cy="1038225"/>
          </a:xfrm>
          <a:custGeom>
            <a:avLst/>
            <a:gdLst/>
            <a:ahLst/>
            <a:cxnLst/>
            <a:rect l="l" t="t" r="r" b="b"/>
            <a:pathLst>
              <a:path w="38100" h="1038225">
                <a:moveTo>
                  <a:pt x="38100" y="0"/>
                </a:moveTo>
                <a:lnTo>
                  <a:pt x="38100" y="0"/>
                </a:lnTo>
                <a:lnTo>
                  <a:pt x="38100" y="1038225"/>
                </a:lnTo>
                <a:lnTo>
                  <a:pt x="38100" y="1038225"/>
                </a:lnTo>
                <a:cubicBezTo>
                  <a:pt x="17072" y="1038225"/>
                  <a:pt x="0" y="1021153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6515100" y="2000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6649343" y="21145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200900" y="2000250"/>
            <a:ext cx="1762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Competencies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200900" y="2305050"/>
            <a:ext cx="1743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 skills &amp; strengths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2995613"/>
            <a:ext cx="5543550" cy="1038225"/>
          </a:xfrm>
          <a:custGeom>
            <a:avLst/>
            <a:gdLst/>
            <a:ahLst/>
            <a:cxnLst/>
            <a:rect l="l" t="t" r="r" b="b"/>
            <a:pathLst>
              <a:path w="5543550" h="1038225">
                <a:moveTo>
                  <a:pt x="38100" y="0"/>
                </a:moveTo>
                <a:lnTo>
                  <a:pt x="5467355" y="0"/>
                </a:lnTo>
                <a:cubicBezTo>
                  <a:pt x="5509436" y="0"/>
                  <a:pt x="5543550" y="34114"/>
                  <a:pt x="5543550" y="76195"/>
                </a:cubicBezTo>
                <a:lnTo>
                  <a:pt x="5543550" y="962030"/>
                </a:lnTo>
                <a:cubicBezTo>
                  <a:pt x="5543550" y="1004111"/>
                  <a:pt x="5509436" y="1038225"/>
                  <a:pt x="5467355" y="1038225"/>
                </a:cubicBezTo>
                <a:lnTo>
                  <a:pt x="38100" y="1038225"/>
                </a:lnTo>
                <a:cubicBezTo>
                  <a:pt x="17058" y="1038225"/>
                  <a:pt x="0" y="1021167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400050" y="2995613"/>
            <a:ext cx="38100" cy="1038225"/>
          </a:xfrm>
          <a:custGeom>
            <a:avLst/>
            <a:gdLst/>
            <a:ahLst/>
            <a:cxnLst/>
            <a:rect l="l" t="t" r="r" b="b"/>
            <a:pathLst>
              <a:path w="38100" h="1038225">
                <a:moveTo>
                  <a:pt x="38100" y="0"/>
                </a:moveTo>
                <a:lnTo>
                  <a:pt x="38100" y="0"/>
                </a:lnTo>
                <a:lnTo>
                  <a:pt x="38100" y="1038225"/>
                </a:lnTo>
                <a:lnTo>
                  <a:pt x="38100" y="1038225"/>
                </a:lnTo>
                <a:cubicBezTo>
                  <a:pt x="17072" y="1038225"/>
                  <a:pt x="0" y="1021153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Shape 17"/>
          <p:cNvSpPr/>
          <p:nvPr/>
        </p:nvSpPr>
        <p:spPr>
          <a:xfrm>
            <a:off x="647700" y="322421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8"/>
          <p:cNvSpPr/>
          <p:nvPr/>
        </p:nvSpPr>
        <p:spPr>
          <a:xfrm>
            <a:off x="779066" y="3338513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33500" y="3224213"/>
            <a:ext cx="1733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Technical Expertise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3500" y="3529013"/>
            <a:ext cx="1714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Tools &amp; certifications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67450" y="2995613"/>
            <a:ext cx="5543550" cy="1038225"/>
          </a:xfrm>
          <a:custGeom>
            <a:avLst/>
            <a:gdLst/>
            <a:ahLst/>
            <a:cxnLst/>
            <a:rect l="l" t="t" r="r" b="b"/>
            <a:pathLst>
              <a:path w="5543550" h="1038225">
                <a:moveTo>
                  <a:pt x="38100" y="0"/>
                </a:moveTo>
                <a:lnTo>
                  <a:pt x="5467355" y="0"/>
                </a:lnTo>
                <a:cubicBezTo>
                  <a:pt x="5509436" y="0"/>
                  <a:pt x="5543550" y="34114"/>
                  <a:pt x="5543550" y="76195"/>
                </a:cubicBezTo>
                <a:lnTo>
                  <a:pt x="5543550" y="962030"/>
                </a:lnTo>
                <a:cubicBezTo>
                  <a:pt x="5543550" y="1004111"/>
                  <a:pt x="5509436" y="1038225"/>
                  <a:pt x="5467355" y="1038225"/>
                </a:cubicBezTo>
                <a:lnTo>
                  <a:pt x="38100" y="1038225"/>
                </a:lnTo>
                <a:cubicBezTo>
                  <a:pt x="17058" y="1038225"/>
                  <a:pt x="0" y="1021167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6267450" y="2995613"/>
            <a:ext cx="38100" cy="1038225"/>
          </a:xfrm>
          <a:custGeom>
            <a:avLst/>
            <a:gdLst/>
            <a:ahLst/>
            <a:cxnLst/>
            <a:rect l="l" t="t" r="r" b="b"/>
            <a:pathLst>
              <a:path w="38100" h="1038225">
                <a:moveTo>
                  <a:pt x="38100" y="0"/>
                </a:moveTo>
                <a:lnTo>
                  <a:pt x="38100" y="0"/>
                </a:lnTo>
                <a:lnTo>
                  <a:pt x="38100" y="1038225"/>
                </a:lnTo>
                <a:lnTo>
                  <a:pt x="38100" y="1038225"/>
                </a:lnTo>
                <a:cubicBezTo>
                  <a:pt x="17072" y="1038225"/>
                  <a:pt x="0" y="1021153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6515100" y="322421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6649542" y="3338513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200900" y="3224213"/>
            <a:ext cx="2162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Professional Experience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200900" y="3529013"/>
            <a:ext cx="2143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Career journey &amp; achievements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00050" y="4219575"/>
            <a:ext cx="5543550" cy="1038225"/>
          </a:xfrm>
          <a:custGeom>
            <a:avLst/>
            <a:gdLst/>
            <a:ahLst/>
            <a:cxnLst/>
            <a:rect l="l" t="t" r="r" b="b"/>
            <a:pathLst>
              <a:path w="5543550" h="1038225">
                <a:moveTo>
                  <a:pt x="38100" y="0"/>
                </a:moveTo>
                <a:lnTo>
                  <a:pt x="5467355" y="0"/>
                </a:lnTo>
                <a:cubicBezTo>
                  <a:pt x="5509436" y="0"/>
                  <a:pt x="5543550" y="34114"/>
                  <a:pt x="5543550" y="76195"/>
                </a:cubicBezTo>
                <a:lnTo>
                  <a:pt x="5543550" y="962030"/>
                </a:lnTo>
                <a:cubicBezTo>
                  <a:pt x="5543550" y="1004111"/>
                  <a:pt x="5509436" y="1038225"/>
                  <a:pt x="5467355" y="1038225"/>
                </a:cubicBezTo>
                <a:lnTo>
                  <a:pt x="38100" y="1038225"/>
                </a:lnTo>
                <a:cubicBezTo>
                  <a:pt x="17058" y="1038225"/>
                  <a:pt x="0" y="1021167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8"/>
          <p:cNvSpPr/>
          <p:nvPr/>
        </p:nvSpPr>
        <p:spPr>
          <a:xfrm>
            <a:off x="400050" y="4219575"/>
            <a:ext cx="38100" cy="1038225"/>
          </a:xfrm>
          <a:custGeom>
            <a:avLst/>
            <a:gdLst/>
            <a:ahLst/>
            <a:cxnLst/>
            <a:rect l="l" t="t" r="r" b="b"/>
            <a:pathLst>
              <a:path w="38100" h="1038225">
                <a:moveTo>
                  <a:pt x="38100" y="0"/>
                </a:moveTo>
                <a:lnTo>
                  <a:pt x="38100" y="0"/>
                </a:lnTo>
                <a:lnTo>
                  <a:pt x="38100" y="1038225"/>
                </a:lnTo>
                <a:lnTo>
                  <a:pt x="38100" y="1038225"/>
                </a:lnTo>
                <a:cubicBezTo>
                  <a:pt x="17072" y="1038225"/>
                  <a:pt x="0" y="1021153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9"/>
          <p:cNvSpPr/>
          <p:nvPr/>
        </p:nvSpPr>
        <p:spPr>
          <a:xfrm>
            <a:off x="647700" y="44481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778669" y="4562475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333500" y="4448175"/>
            <a:ext cx="1990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Academic Background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333500" y="4752975"/>
            <a:ext cx="1971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Education &amp; teaching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67450" y="4219575"/>
            <a:ext cx="5543550" cy="1038225"/>
          </a:xfrm>
          <a:custGeom>
            <a:avLst/>
            <a:gdLst/>
            <a:ahLst/>
            <a:cxnLst/>
            <a:rect l="l" t="t" r="r" b="b"/>
            <a:pathLst>
              <a:path w="5543550" h="1038225">
                <a:moveTo>
                  <a:pt x="38100" y="0"/>
                </a:moveTo>
                <a:lnTo>
                  <a:pt x="5467355" y="0"/>
                </a:lnTo>
                <a:cubicBezTo>
                  <a:pt x="5509436" y="0"/>
                  <a:pt x="5543550" y="34114"/>
                  <a:pt x="5543550" y="76195"/>
                </a:cubicBezTo>
                <a:lnTo>
                  <a:pt x="5543550" y="962030"/>
                </a:lnTo>
                <a:cubicBezTo>
                  <a:pt x="5543550" y="1004111"/>
                  <a:pt x="5509436" y="1038225"/>
                  <a:pt x="5467355" y="1038225"/>
                </a:cubicBezTo>
                <a:lnTo>
                  <a:pt x="38100" y="1038225"/>
                </a:lnTo>
                <a:cubicBezTo>
                  <a:pt x="17058" y="1038225"/>
                  <a:pt x="0" y="1021167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Shape 34"/>
          <p:cNvSpPr/>
          <p:nvPr/>
        </p:nvSpPr>
        <p:spPr>
          <a:xfrm>
            <a:off x="6267450" y="4219575"/>
            <a:ext cx="38100" cy="1038225"/>
          </a:xfrm>
          <a:custGeom>
            <a:avLst/>
            <a:gdLst/>
            <a:ahLst/>
            <a:cxnLst/>
            <a:rect l="l" t="t" r="r" b="b"/>
            <a:pathLst>
              <a:path w="38100" h="1038225">
                <a:moveTo>
                  <a:pt x="38100" y="0"/>
                </a:moveTo>
                <a:lnTo>
                  <a:pt x="38100" y="0"/>
                </a:lnTo>
                <a:lnTo>
                  <a:pt x="38100" y="1038225"/>
                </a:lnTo>
                <a:lnTo>
                  <a:pt x="38100" y="1038225"/>
                </a:lnTo>
                <a:cubicBezTo>
                  <a:pt x="17072" y="1038225"/>
                  <a:pt x="0" y="1021153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5"/>
          <p:cNvSpPr/>
          <p:nvPr/>
        </p:nvSpPr>
        <p:spPr>
          <a:xfrm>
            <a:off x="6515100" y="44481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6644580" y="456247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200900" y="4448175"/>
            <a:ext cx="2124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Publications &amp; Research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200900" y="4752975"/>
            <a:ext cx="2105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Contributions to the field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400050" y="5443538"/>
            <a:ext cx="5543550" cy="1038225"/>
          </a:xfrm>
          <a:custGeom>
            <a:avLst/>
            <a:gdLst/>
            <a:ahLst/>
            <a:cxnLst/>
            <a:rect l="l" t="t" r="r" b="b"/>
            <a:pathLst>
              <a:path w="5543550" h="1038225">
                <a:moveTo>
                  <a:pt x="38100" y="0"/>
                </a:moveTo>
                <a:lnTo>
                  <a:pt x="5467355" y="0"/>
                </a:lnTo>
                <a:cubicBezTo>
                  <a:pt x="5509436" y="0"/>
                  <a:pt x="5543550" y="34114"/>
                  <a:pt x="5543550" y="76195"/>
                </a:cubicBezTo>
                <a:lnTo>
                  <a:pt x="5543550" y="962030"/>
                </a:lnTo>
                <a:cubicBezTo>
                  <a:pt x="5543550" y="1004111"/>
                  <a:pt x="5509436" y="1038225"/>
                  <a:pt x="5467355" y="1038225"/>
                </a:cubicBezTo>
                <a:lnTo>
                  <a:pt x="38100" y="1038225"/>
                </a:lnTo>
                <a:cubicBezTo>
                  <a:pt x="17058" y="1038225"/>
                  <a:pt x="0" y="1021167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400050" y="5443538"/>
            <a:ext cx="38100" cy="1038225"/>
          </a:xfrm>
          <a:custGeom>
            <a:avLst/>
            <a:gdLst/>
            <a:ahLst/>
            <a:cxnLst/>
            <a:rect l="l" t="t" r="r" b="b"/>
            <a:pathLst>
              <a:path w="38100" h="1038225">
                <a:moveTo>
                  <a:pt x="38100" y="0"/>
                </a:moveTo>
                <a:lnTo>
                  <a:pt x="38100" y="0"/>
                </a:lnTo>
                <a:lnTo>
                  <a:pt x="38100" y="1038225"/>
                </a:lnTo>
                <a:lnTo>
                  <a:pt x="38100" y="1038225"/>
                </a:lnTo>
                <a:cubicBezTo>
                  <a:pt x="17072" y="1038225"/>
                  <a:pt x="0" y="1021153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41"/>
          <p:cNvSpPr/>
          <p:nvPr/>
        </p:nvSpPr>
        <p:spPr>
          <a:xfrm>
            <a:off x="647700" y="5672138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Text 42"/>
          <p:cNvSpPr/>
          <p:nvPr/>
        </p:nvSpPr>
        <p:spPr>
          <a:xfrm>
            <a:off x="787896" y="5786438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07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333500" y="5672138"/>
            <a:ext cx="1962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Awards &amp; Recognition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333500" y="5976938"/>
            <a:ext cx="1943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Honors &amp; achievements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267450" y="5443538"/>
            <a:ext cx="5543550" cy="1038225"/>
          </a:xfrm>
          <a:custGeom>
            <a:avLst/>
            <a:gdLst/>
            <a:ahLst/>
            <a:cxnLst/>
            <a:rect l="l" t="t" r="r" b="b"/>
            <a:pathLst>
              <a:path w="5543550" h="1038225">
                <a:moveTo>
                  <a:pt x="38100" y="0"/>
                </a:moveTo>
                <a:lnTo>
                  <a:pt x="5467355" y="0"/>
                </a:lnTo>
                <a:cubicBezTo>
                  <a:pt x="5509436" y="0"/>
                  <a:pt x="5543550" y="34114"/>
                  <a:pt x="5543550" y="76195"/>
                </a:cubicBezTo>
                <a:lnTo>
                  <a:pt x="5543550" y="962030"/>
                </a:lnTo>
                <a:cubicBezTo>
                  <a:pt x="5543550" y="1004111"/>
                  <a:pt x="5509436" y="1038225"/>
                  <a:pt x="5467355" y="1038225"/>
                </a:cubicBezTo>
                <a:lnTo>
                  <a:pt x="38100" y="1038225"/>
                </a:lnTo>
                <a:cubicBezTo>
                  <a:pt x="17058" y="1038225"/>
                  <a:pt x="0" y="1021167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6"/>
          <p:cNvSpPr/>
          <p:nvPr/>
        </p:nvSpPr>
        <p:spPr>
          <a:xfrm>
            <a:off x="6267450" y="5443538"/>
            <a:ext cx="38100" cy="1038225"/>
          </a:xfrm>
          <a:custGeom>
            <a:avLst/>
            <a:gdLst/>
            <a:ahLst/>
            <a:cxnLst/>
            <a:rect l="l" t="t" r="r" b="b"/>
            <a:pathLst>
              <a:path w="38100" h="1038225">
                <a:moveTo>
                  <a:pt x="38100" y="0"/>
                </a:moveTo>
                <a:lnTo>
                  <a:pt x="38100" y="0"/>
                </a:lnTo>
                <a:lnTo>
                  <a:pt x="38100" y="1038225"/>
                </a:lnTo>
                <a:lnTo>
                  <a:pt x="38100" y="1038225"/>
                </a:lnTo>
                <a:cubicBezTo>
                  <a:pt x="17072" y="1038225"/>
                  <a:pt x="0" y="1021153"/>
                  <a:pt x="0" y="10001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Shape 47"/>
          <p:cNvSpPr/>
          <p:nvPr/>
        </p:nvSpPr>
        <p:spPr>
          <a:xfrm>
            <a:off x="6515100" y="5672138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8"/>
          <p:cNvSpPr/>
          <p:nvPr/>
        </p:nvSpPr>
        <p:spPr>
          <a:xfrm>
            <a:off x="6643787" y="5786438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08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200900" y="5672138"/>
            <a:ext cx="2019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Languages &amp; Activities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200900" y="5976938"/>
            <a:ext cx="2000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Multilingual &amp; community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hexcal.com/a0af0d0d79bc91ee81ca449227a37ec75cf9423f.png"/>
          <p:cNvPicPr>
            <a:picLocks noChangeAspect="1"/>
          </p:cNvPicPr>
          <p:nvPr/>
        </p:nvPicPr>
        <p:blipFill>
          <a:blip r:embed="rId3">
            <a:alphaModFix amt="15000"/>
          </a:blip>
          <a:srcRect t="21875" b="2187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5000"/>
                </a:srgbClr>
              </a:gs>
              <a:gs pos="100000">
                <a:srgbClr val="4A6D8C">
                  <a:alpha val="1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18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Overview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Professional Summary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400050" y="1447800"/>
            <a:ext cx="6743700" cy="2990850"/>
          </a:xfrm>
          <a:custGeom>
            <a:avLst/>
            <a:gdLst/>
            <a:ahLst/>
            <a:cxnLst/>
            <a:rect l="l" t="t" r="r" b="b"/>
            <a:pathLst>
              <a:path w="6743700" h="2990850">
                <a:moveTo>
                  <a:pt x="38100" y="0"/>
                </a:moveTo>
                <a:lnTo>
                  <a:pt x="6667493" y="0"/>
                </a:lnTo>
                <a:cubicBezTo>
                  <a:pt x="6709581" y="0"/>
                  <a:pt x="6743700" y="34119"/>
                  <a:pt x="6743700" y="76207"/>
                </a:cubicBezTo>
                <a:lnTo>
                  <a:pt x="6743700" y="2914643"/>
                </a:lnTo>
                <a:cubicBezTo>
                  <a:pt x="6743700" y="2956731"/>
                  <a:pt x="6709581" y="2990850"/>
                  <a:pt x="6667493" y="2990850"/>
                </a:cubicBezTo>
                <a:lnTo>
                  <a:pt x="38100" y="2990850"/>
                </a:lnTo>
                <a:cubicBezTo>
                  <a:pt x="17072" y="2990850"/>
                  <a:pt x="0" y="2973778"/>
                  <a:pt x="0" y="2952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>
              <a:alpha val="8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400050" y="1447800"/>
            <a:ext cx="38100" cy="2990850"/>
          </a:xfrm>
          <a:custGeom>
            <a:avLst/>
            <a:gdLst/>
            <a:ahLst/>
            <a:cxnLst/>
            <a:rect l="l" t="t" r="r" b="b"/>
            <a:pathLst>
              <a:path w="38100" h="2990850">
                <a:moveTo>
                  <a:pt x="38100" y="0"/>
                </a:moveTo>
                <a:lnTo>
                  <a:pt x="38100" y="0"/>
                </a:lnTo>
                <a:lnTo>
                  <a:pt x="38100" y="2990850"/>
                </a:lnTo>
                <a:lnTo>
                  <a:pt x="38100" y="2990850"/>
                </a:lnTo>
                <a:cubicBezTo>
                  <a:pt x="17072" y="2990850"/>
                  <a:pt x="0" y="2973778"/>
                  <a:pt x="0" y="2952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647700" y="1676400"/>
            <a:ext cx="6353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Highly skilled project manager</a:t>
            </a:r>
            <a:r>
              <a:rPr lang="en-US" sz="135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with a proven track record of successfully overseeing and executing projects from conception to completion. Currently serving as a </a:t>
            </a:r>
            <a:r>
              <a:rPr lang="en-US" sz="1350" dirty="0">
                <a:solidFill>
                  <a:srgbClr val="D4A26A"/>
                </a:solidFill>
                <a:highlight>
                  <a:srgbClr val="4A6D8C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Facilitator at the Ministry of Tourism in Morocco for 14 years </a:t>
            </a:r>
            <a:r>
              <a:rPr lang="en-US" sz="135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7700" y="2664619"/>
            <a:ext cx="6353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My professional experiences are enriching, and I am eager to share my knowledge and expertise in </a:t>
            </a:r>
            <a:r>
              <a:rPr lang="en-US" sz="135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Management</a:t>
            </a:r>
            <a:r>
              <a:rPr lang="en-US" sz="135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and to comply with good practices in Methodology and Benchmark.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47700" y="3652838"/>
            <a:ext cx="63531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 bring a unique combination of </a:t>
            </a:r>
            <a:r>
              <a:rPr lang="en-US" sz="1350" dirty="0">
                <a:solidFill>
                  <a:srgbClr val="E8E8E8"/>
                </a:solidFill>
                <a:highlight>
                  <a:srgbClr val="D4A26A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technical expertise, leadership abilities, and academic excellence </a:t>
            </a:r>
            <a:r>
              <a:rPr lang="en-US" sz="135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 drive data-informed decision making and project success.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4175" y="4632325"/>
            <a:ext cx="2149475" cy="1149350"/>
          </a:xfrm>
          <a:custGeom>
            <a:avLst/>
            <a:gdLst/>
            <a:ahLst/>
            <a:cxnLst/>
            <a:rect l="l" t="t" r="r" b="b"/>
            <a:pathLst>
              <a:path w="2149475" h="1149350">
                <a:moveTo>
                  <a:pt x="76202" y="0"/>
                </a:moveTo>
                <a:lnTo>
                  <a:pt x="2073273" y="0"/>
                </a:lnTo>
                <a:cubicBezTo>
                  <a:pt x="2115358" y="0"/>
                  <a:pt x="2149475" y="34117"/>
                  <a:pt x="2149475" y="76202"/>
                </a:cubicBezTo>
                <a:lnTo>
                  <a:pt x="2149475" y="1073148"/>
                </a:lnTo>
                <a:cubicBezTo>
                  <a:pt x="2149475" y="1115233"/>
                  <a:pt x="2115358" y="1149350"/>
                  <a:pt x="2073273" y="1149350"/>
                </a:cubicBezTo>
                <a:lnTo>
                  <a:pt x="76202" y="1149350"/>
                </a:lnTo>
                <a:cubicBezTo>
                  <a:pt x="34117" y="1149350"/>
                  <a:pt x="0" y="1115233"/>
                  <a:pt x="0" y="107314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 w="8467">
            <a:solidFill>
              <a:srgbClr val="4A6D8C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463550" y="4826001"/>
            <a:ext cx="19907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14+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39750" y="5359401"/>
            <a:ext cx="1838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Years Experience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2690416" y="4632325"/>
            <a:ext cx="2149475" cy="1149350"/>
          </a:xfrm>
          <a:custGeom>
            <a:avLst/>
            <a:gdLst/>
            <a:ahLst/>
            <a:cxnLst/>
            <a:rect l="l" t="t" r="r" b="b"/>
            <a:pathLst>
              <a:path w="2149475" h="1149350">
                <a:moveTo>
                  <a:pt x="76202" y="0"/>
                </a:moveTo>
                <a:lnTo>
                  <a:pt x="2073273" y="0"/>
                </a:lnTo>
                <a:cubicBezTo>
                  <a:pt x="2115358" y="0"/>
                  <a:pt x="2149475" y="34117"/>
                  <a:pt x="2149475" y="76202"/>
                </a:cubicBezTo>
                <a:lnTo>
                  <a:pt x="2149475" y="1073148"/>
                </a:lnTo>
                <a:cubicBezTo>
                  <a:pt x="2149475" y="1115233"/>
                  <a:pt x="2115358" y="1149350"/>
                  <a:pt x="2073273" y="1149350"/>
                </a:cubicBezTo>
                <a:lnTo>
                  <a:pt x="76202" y="1149350"/>
                </a:lnTo>
                <a:cubicBezTo>
                  <a:pt x="34117" y="1149350"/>
                  <a:pt x="0" y="1115233"/>
                  <a:pt x="0" y="107314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 w="8467">
            <a:solidFill>
              <a:srgbClr val="4A6D8C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2769791" y="4826001"/>
            <a:ext cx="19907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845991" y="5359401"/>
            <a:ext cx="1838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Publications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4996756" y="4632325"/>
            <a:ext cx="2149475" cy="1149350"/>
          </a:xfrm>
          <a:custGeom>
            <a:avLst/>
            <a:gdLst/>
            <a:ahLst/>
            <a:cxnLst/>
            <a:rect l="l" t="t" r="r" b="b"/>
            <a:pathLst>
              <a:path w="2149475" h="1149350">
                <a:moveTo>
                  <a:pt x="76202" y="0"/>
                </a:moveTo>
                <a:lnTo>
                  <a:pt x="2073273" y="0"/>
                </a:lnTo>
                <a:cubicBezTo>
                  <a:pt x="2115358" y="0"/>
                  <a:pt x="2149475" y="34117"/>
                  <a:pt x="2149475" y="76202"/>
                </a:cubicBezTo>
                <a:lnTo>
                  <a:pt x="2149475" y="1073148"/>
                </a:lnTo>
                <a:cubicBezTo>
                  <a:pt x="2149475" y="1115233"/>
                  <a:pt x="2115358" y="1149350"/>
                  <a:pt x="2073273" y="1149350"/>
                </a:cubicBezTo>
                <a:lnTo>
                  <a:pt x="76202" y="1149350"/>
                </a:lnTo>
                <a:cubicBezTo>
                  <a:pt x="34117" y="1149350"/>
                  <a:pt x="0" y="1115233"/>
                  <a:pt x="0" y="107314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 w="8467">
            <a:solidFill>
              <a:srgbClr val="4A6D8C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 16"/>
          <p:cNvSpPr/>
          <p:nvPr/>
        </p:nvSpPr>
        <p:spPr>
          <a:xfrm>
            <a:off x="5076131" y="4826001"/>
            <a:ext cx="19907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5152331" y="5359401"/>
            <a:ext cx="1838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Languages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7379296" y="1450975"/>
            <a:ext cx="4425950" cy="3635375"/>
          </a:xfrm>
          <a:custGeom>
            <a:avLst/>
            <a:gdLst/>
            <a:ahLst/>
            <a:cxnLst/>
            <a:rect l="l" t="t" r="r" b="b"/>
            <a:pathLst>
              <a:path w="4425950" h="3635375">
                <a:moveTo>
                  <a:pt x="76197" y="0"/>
                </a:moveTo>
                <a:lnTo>
                  <a:pt x="4349753" y="0"/>
                </a:lnTo>
                <a:cubicBezTo>
                  <a:pt x="4391835" y="0"/>
                  <a:pt x="4425950" y="34115"/>
                  <a:pt x="4425950" y="76197"/>
                </a:cubicBezTo>
                <a:lnTo>
                  <a:pt x="4425950" y="3559178"/>
                </a:lnTo>
                <a:cubicBezTo>
                  <a:pt x="4425950" y="3601260"/>
                  <a:pt x="4391835" y="3635375"/>
                  <a:pt x="4349753" y="3635375"/>
                </a:cubicBezTo>
                <a:lnTo>
                  <a:pt x="76197" y="3635375"/>
                </a:lnTo>
                <a:cubicBezTo>
                  <a:pt x="34115" y="3635375"/>
                  <a:pt x="0" y="3601260"/>
                  <a:pt x="0" y="3559178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2C3138">
              <a:alpha val="80000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19"/>
          <p:cNvSpPr/>
          <p:nvPr/>
        </p:nvSpPr>
        <p:spPr>
          <a:xfrm>
            <a:off x="7596783" y="168275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74414" y="17859"/>
                </a:moveTo>
                <a:lnTo>
                  <a:pt x="116086" y="17859"/>
                </a:lnTo>
                <a:cubicBezTo>
                  <a:pt x="117723" y="17859"/>
                  <a:pt x="119063" y="19199"/>
                  <a:pt x="119063" y="20836"/>
                </a:cubicBezTo>
                <a:lnTo>
                  <a:pt x="119063" y="35719"/>
                </a:lnTo>
                <a:lnTo>
                  <a:pt x="71438" y="35719"/>
                </a:lnTo>
                <a:lnTo>
                  <a:pt x="71438" y="20836"/>
                </a:lnTo>
                <a:cubicBezTo>
                  <a:pt x="71438" y="19199"/>
                  <a:pt x="72777" y="17859"/>
                  <a:pt x="74414" y="17859"/>
                </a:cubicBezTo>
                <a:close/>
                <a:moveTo>
                  <a:pt x="53578" y="20836"/>
                </a:moveTo>
                <a:lnTo>
                  <a:pt x="53578" y="35719"/>
                </a:lnTo>
                <a:lnTo>
                  <a:pt x="23812" y="35719"/>
                </a:lnTo>
                <a:cubicBezTo>
                  <a:pt x="10678" y="35719"/>
                  <a:pt x="0" y="46397"/>
                  <a:pt x="0" y="59531"/>
                </a:cubicBezTo>
                <a:lnTo>
                  <a:pt x="0" y="95250"/>
                </a:lnTo>
                <a:lnTo>
                  <a:pt x="190500" y="95250"/>
                </a:lnTo>
                <a:lnTo>
                  <a:pt x="190500" y="59531"/>
                </a:lnTo>
                <a:cubicBezTo>
                  <a:pt x="190500" y="46397"/>
                  <a:pt x="179822" y="35719"/>
                  <a:pt x="166688" y="35719"/>
                </a:cubicBezTo>
                <a:lnTo>
                  <a:pt x="136922" y="35719"/>
                </a:lnTo>
                <a:lnTo>
                  <a:pt x="136922" y="20836"/>
                </a:lnTo>
                <a:cubicBezTo>
                  <a:pt x="136922" y="9339"/>
                  <a:pt x="127583" y="0"/>
                  <a:pt x="116086" y="0"/>
                </a:cubicBezTo>
                <a:lnTo>
                  <a:pt x="74414" y="0"/>
                </a:lnTo>
                <a:cubicBezTo>
                  <a:pt x="62917" y="0"/>
                  <a:pt x="53578" y="9339"/>
                  <a:pt x="53578" y="20836"/>
                </a:cubicBezTo>
                <a:close/>
                <a:moveTo>
                  <a:pt x="190500" y="113109"/>
                </a:moveTo>
                <a:lnTo>
                  <a:pt x="119063" y="113109"/>
                </a:lnTo>
                <a:lnTo>
                  <a:pt x="119063" y="119063"/>
                </a:lnTo>
                <a:cubicBezTo>
                  <a:pt x="119063" y="125648"/>
                  <a:pt x="113742" y="130969"/>
                  <a:pt x="107156" y="130969"/>
                </a:cubicBezTo>
                <a:lnTo>
                  <a:pt x="83344" y="130969"/>
                </a:lnTo>
                <a:cubicBezTo>
                  <a:pt x="76758" y="130969"/>
                  <a:pt x="71438" y="125648"/>
                  <a:pt x="71438" y="119063"/>
                </a:cubicBezTo>
                <a:lnTo>
                  <a:pt x="71438" y="113109"/>
                </a:lnTo>
                <a:lnTo>
                  <a:pt x="0" y="113109"/>
                </a:lnTo>
                <a:lnTo>
                  <a:pt x="0" y="154781"/>
                </a:lnTo>
                <a:cubicBezTo>
                  <a:pt x="0" y="167915"/>
                  <a:pt x="10678" y="178594"/>
                  <a:pt x="23812" y="178594"/>
                </a:cubicBezTo>
                <a:lnTo>
                  <a:pt x="166688" y="178594"/>
                </a:lnTo>
                <a:cubicBezTo>
                  <a:pt x="179822" y="178594"/>
                  <a:pt x="190500" y="167915"/>
                  <a:pt x="190500" y="154781"/>
                </a:cubicBezTo>
                <a:lnTo>
                  <a:pt x="190500" y="113109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0"/>
          <p:cNvSpPr/>
          <p:nvPr/>
        </p:nvSpPr>
        <p:spPr>
          <a:xfrm>
            <a:off x="7811095" y="1644651"/>
            <a:ext cx="389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Roles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7572970" y="213995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2"/>
          <p:cNvSpPr/>
          <p:nvPr/>
        </p:nvSpPr>
        <p:spPr>
          <a:xfrm>
            <a:off x="7763470" y="2063751"/>
            <a:ext cx="1971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Manager &amp; Facilitator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7763470" y="2292351"/>
            <a:ext cx="1962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Ministry of Tourism, Morocco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7572970" y="267335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5"/>
          <p:cNvSpPr/>
          <p:nvPr/>
        </p:nvSpPr>
        <p:spPr>
          <a:xfrm>
            <a:off x="7763470" y="2597151"/>
            <a:ext cx="148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Lecturer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7763470" y="2825751"/>
            <a:ext cx="1476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Plymouth University, UK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7572970" y="320675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8"/>
          <p:cNvSpPr/>
          <p:nvPr/>
        </p:nvSpPr>
        <p:spPr>
          <a:xfrm>
            <a:off x="7763470" y="3130551"/>
            <a:ext cx="1228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Program Director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7763470" y="3359151"/>
            <a:ext cx="1219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Engineering Schools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7572970" y="374015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1"/>
          <p:cNvSpPr/>
          <p:nvPr/>
        </p:nvSpPr>
        <p:spPr>
          <a:xfrm>
            <a:off x="7763470" y="3663951"/>
            <a:ext cx="144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Research Assistant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7763470" y="3892551"/>
            <a:ext cx="1438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 Akhawayn University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7379296" y="5248276"/>
            <a:ext cx="4425950" cy="1225550"/>
          </a:xfrm>
          <a:custGeom>
            <a:avLst/>
            <a:gdLst/>
            <a:ahLst/>
            <a:cxnLst/>
            <a:rect l="l" t="t" r="r" b="b"/>
            <a:pathLst>
              <a:path w="4425950" h="1225550">
                <a:moveTo>
                  <a:pt x="76205" y="0"/>
                </a:moveTo>
                <a:lnTo>
                  <a:pt x="4349745" y="0"/>
                </a:lnTo>
                <a:cubicBezTo>
                  <a:pt x="4391832" y="0"/>
                  <a:pt x="4425950" y="34118"/>
                  <a:pt x="4425950" y="76205"/>
                </a:cubicBezTo>
                <a:lnTo>
                  <a:pt x="4425950" y="1149345"/>
                </a:lnTo>
                <a:cubicBezTo>
                  <a:pt x="4425950" y="1191432"/>
                  <a:pt x="4391832" y="1225550"/>
                  <a:pt x="4349745" y="1225550"/>
                </a:cubicBezTo>
                <a:lnTo>
                  <a:pt x="76205" y="1225550"/>
                </a:lnTo>
                <a:cubicBezTo>
                  <a:pt x="34118" y="1225550"/>
                  <a:pt x="0" y="1191432"/>
                  <a:pt x="0" y="1149345"/>
                </a:cubicBezTo>
                <a:lnTo>
                  <a:pt x="0" y="76205"/>
                </a:lnTo>
                <a:cubicBezTo>
                  <a:pt x="0" y="34118"/>
                  <a:pt x="34118" y="0"/>
                  <a:pt x="76205" y="0"/>
                </a:cubicBezTo>
                <a:close/>
              </a:path>
            </a:pathLst>
          </a:custGeom>
          <a:solidFill>
            <a:srgbClr val="2C3138">
              <a:alpha val="80000"/>
            </a:srgbClr>
          </a:solidFill>
          <a:ln w="8467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Shape 34"/>
          <p:cNvSpPr/>
          <p:nvPr/>
        </p:nvSpPr>
        <p:spPr>
          <a:xfrm>
            <a:off x="7608689" y="5480052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1492" y="-9637"/>
                </a:moveTo>
                <a:cubicBezTo>
                  <a:pt x="86506" y="-12688"/>
                  <a:pt x="80218" y="-12688"/>
                  <a:pt x="75233" y="-9637"/>
                </a:cubicBezTo>
                <a:cubicBezTo>
                  <a:pt x="66154" y="-4093"/>
                  <a:pt x="60536" y="-2604"/>
                  <a:pt x="49895" y="-2828"/>
                </a:cubicBezTo>
                <a:cubicBezTo>
                  <a:pt x="44053" y="-2977"/>
                  <a:pt x="38621" y="186"/>
                  <a:pt x="35793" y="5321"/>
                </a:cubicBezTo>
                <a:cubicBezTo>
                  <a:pt x="30696" y="14660"/>
                  <a:pt x="26566" y="18790"/>
                  <a:pt x="17227" y="23887"/>
                </a:cubicBezTo>
                <a:cubicBezTo>
                  <a:pt x="12092" y="26677"/>
                  <a:pt x="8967" y="32147"/>
                  <a:pt x="9079" y="37988"/>
                </a:cubicBezTo>
                <a:cubicBezTo>
                  <a:pt x="9339" y="48630"/>
                  <a:pt x="7813" y="54248"/>
                  <a:pt x="2270" y="63326"/>
                </a:cubicBezTo>
                <a:cubicBezTo>
                  <a:pt x="-781" y="68312"/>
                  <a:pt x="-781" y="74600"/>
                  <a:pt x="2270" y="79586"/>
                </a:cubicBezTo>
                <a:cubicBezTo>
                  <a:pt x="7813" y="88664"/>
                  <a:pt x="9302" y="94283"/>
                  <a:pt x="9079" y="104924"/>
                </a:cubicBezTo>
                <a:cubicBezTo>
                  <a:pt x="8930" y="110765"/>
                  <a:pt x="12092" y="116198"/>
                  <a:pt x="17227" y="119025"/>
                </a:cubicBezTo>
                <a:cubicBezTo>
                  <a:pt x="25450" y="123527"/>
                  <a:pt x="29617" y="127248"/>
                  <a:pt x="34007" y="134466"/>
                </a:cubicBezTo>
                <a:lnTo>
                  <a:pt x="15887" y="170594"/>
                </a:lnTo>
                <a:cubicBezTo>
                  <a:pt x="13692" y="175022"/>
                  <a:pt x="15478" y="180380"/>
                  <a:pt x="19869" y="182575"/>
                </a:cubicBezTo>
                <a:lnTo>
                  <a:pt x="51867" y="198574"/>
                </a:lnTo>
                <a:cubicBezTo>
                  <a:pt x="56145" y="200695"/>
                  <a:pt x="61354" y="199095"/>
                  <a:pt x="63661" y="194928"/>
                </a:cubicBezTo>
                <a:lnTo>
                  <a:pt x="83307" y="159544"/>
                </a:lnTo>
                <a:lnTo>
                  <a:pt x="102952" y="194928"/>
                </a:lnTo>
                <a:cubicBezTo>
                  <a:pt x="105259" y="199095"/>
                  <a:pt x="110468" y="200732"/>
                  <a:pt x="114746" y="198574"/>
                </a:cubicBezTo>
                <a:lnTo>
                  <a:pt x="146745" y="182575"/>
                </a:lnTo>
                <a:cubicBezTo>
                  <a:pt x="151172" y="180380"/>
                  <a:pt x="152958" y="175022"/>
                  <a:pt x="150726" y="170594"/>
                </a:cubicBezTo>
                <a:lnTo>
                  <a:pt x="132643" y="134429"/>
                </a:lnTo>
                <a:cubicBezTo>
                  <a:pt x="136996" y="127211"/>
                  <a:pt x="141201" y="123490"/>
                  <a:pt x="149423" y="118988"/>
                </a:cubicBezTo>
                <a:cubicBezTo>
                  <a:pt x="154558" y="116198"/>
                  <a:pt x="157683" y="110728"/>
                  <a:pt x="157572" y="104887"/>
                </a:cubicBezTo>
                <a:cubicBezTo>
                  <a:pt x="157311" y="94245"/>
                  <a:pt x="158837" y="88627"/>
                  <a:pt x="164381" y="79549"/>
                </a:cubicBezTo>
                <a:cubicBezTo>
                  <a:pt x="167432" y="74563"/>
                  <a:pt x="167432" y="68275"/>
                  <a:pt x="164381" y="63289"/>
                </a:cubicBezTo>
                <a:cubicBezTo>
                  <a:pt x="158837" y="54211"/>
                  <a:pt x="157349" y="48592"/>
                  <a:pt x="157572" y="37951"/>
                </a:cubicBezTo>
                <a:cubicBezTo>
                  <a:pt x="157721" y="32110"/>
                  <a:pt x="154558" y="26677"/>
                  <a:pt x="149423" y="23850"/>
                </a:cubicBezTo>
                <a:cubicBezTo>
                  <a:pt x="140084" y="18752"/>
                  <a:pt x="135954" y="14622"/>
                  <a:pt x="130857" y="5283"/>
                </a:cubicBezTo>
                <a:cubicBezTo>
                  <a:pt x="128067" y="149"/>
                  <a:pt x="122597" y="-2977"/>
                  <a:pt x="116756" y="-2865"/>
                </a:cubicBezTo>
                <a:cubicBezTo>
                  <a:pt x="106114" y="-2604"/>
                  <a:pt x="100496" y="-4130"/>
                  <a:pt x="91418" y="-9674"/>
                </a:cubicBezTo>
                <a:close/>
                <a:moveTo>
                  <a:pt x="83344" y="35719"/>
                </a:moveTo>
                <a:cubicBezTo>
                  <a:pt x="103057" y="35719"/>
                  <a:pt x="119063" y="51724"/>
                  <a:pt x="119063" y="71438"/>
                </a:cubicBezTo>
                <a:cubicBezTo>
                  <a:pt x="119063" y="91151"/>
                  <a:pt x="103057" y="107156"/>
                  <a:pt x="83344" y="107156"/>
                </a:cubicBezTo>
                <a:cubicBezTo>
                  <a:pt x="63630" y="107156"/>
                  <a:pt x="47625" y="91151"/>
                  <a:pt x="47625" y="71438"/>
                </a:cubicBezTo>
                <a:cubicBezTo>
                  <a:pt x="47625" y="51724"/>
                  <a:pt x="63630" y="35719"/>
                  <a:pt x="83344" y="35719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5"/>
          <p:cNvSpPr/>
          <p:nvPr/>
        </p:nvSpPr>
        <p:spPr>
          <a:xfrm>
            <a:off x="7811095" y="5441952"/>
            <a:ext cx="389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Recognition</a:t>
            </a:r>
            <a:endParaRPr lang="en-US" sz="1600" dirty="0"/>
          </a:p>
        </p:txBody>
      </p:sp>
      <p:sp>
        <p:nvSpPr>
          <p:cNvPr id="39" name="Shape 36"/>
          <p:cNvSpPr/>
          <p:nvPr/>
        </p:nvSpPr>
        <p:spPr>
          <a:xfrm>
            <a:off x="7572970" y="582295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Shape 37"/>
          <p:cNvSpPr/>
          <p:nvPr/>
        </p:nvSpPr>
        <p:spPr>
          <a:xfrm>
            <a:off x="7694414" y="5956302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15156" y="-7032"/>
                </a:moveTo>
                <a:cubicBezTo>
                  <a:pt x="113630" y="-10009"/>
                  <a:pt x="110542" y="-11906"/>
                  <a:pt x="107193" y="-11906"/>
                </a:cubicBezTo>
                <a:cubicBezTo>
                  <a:pt x="103845" y="-11906"/>
                  <a:pt x="100757" y="-10009"/>
                  <a:pt x="99231" y="-7032"/>
                </a:cubicBezTo>
                <a:lnTo>
                  <a:pt x="71847" y="46620"/>
                </a:lnTo>
                <a:lnTo>
                  <a:pt x="12353" y="56071"/>
                </a:lnTo>
                <a:cubicBezTo>
                  <a:pt x="9041" y="56592"/>
                  <a:pt x="6288" y="58936"/>
                  <a:pt x="5246" y="62136"/>
                </a:cubicBezTo>
                <a:cubicBezTo>
                  <a:pt x="4204" y="65336"/>
                  <a:pt x="5060" y="68833"/>
                  <a:pt x="7404" y="71214"/>
                </a:cubicBezTo>
                <a:lnTo>
                  <a:pt x="49969" y="113816"/>
                </a:lnTo>
                <a:lnTo>
                  <a:pt x="40593" y="173310"/>
                </a:lnTo>
                <a:cubicBezTo>
                  <a:pt x="40072" y="176622"/>
                  <a:pt x="41449" y="179970"/>
                  <a:pt x="44165" y="181942"/>
                </a:cubicBezTo>
                <a:cubicBezTo>
                  <a:pt x="46881" y="183914"/>
                  <a:pt x="50453" y="184212"/>
                  <a:pt x="53467" y="182687"/>
                </a:cubicBezTo>
                <a:lnTo>
                  <a:pt x="107193" y="155377"/>
                </a:lnTo>
                <a:lnTo>
                  <a:pt x="160883" y="182687"/>
                </a:lnTo>
                <a:cubicBezTo>
                  <a:pt x="163860" y="184212"/>
                  <a:pt x="167469" y="183914"/>
                  <a:pt x="170185" y="181942"/>
                </a:cubicBezTo>
                <a:cubicBezTo>
                  <a:pt x="172901" y="179970"/>
                  <a:pt x="174278" y="176659"/>
                  <a:pt x="173757" y="173310"/>
                </a:cubicBezTo>
                <a:lnTo>
                  <a:pt x="164343" y="113816"/>
                </a:lnTo>
                <a:lnTo>
                  <a:pt x="206908" y="71214"/>
                </a:lnTo>
                <a:cubicBezTo>
                  <a:pt x="209290" y="68833"/>
                  <a:pt x="210108" y="65336"/>
                  <a:pt x="209066" y="62136"/>
                </a:cubicBezTo>
                <a:cubicBezTo>
                  <a:pt x="208025" y="58936"/>
                  <a:pt x="205308" y="56592"/>
                  <a:pt x="201960" y="56071"/>
                </a:cubicBezTo>
                <a:lnTo>
                  <a:pt x="142503" y="46620"/>
                </a:lnTo>
                <a:lnTo>
                  <a:pt x="115156" y="-7032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Text 38"/>
          <p:cNvSpPr/>
          <p:nvPr/>
        </p:nvSpPr>
        <p:spPr>
          <a:xfrm>
            <a:off x="8144470" y="5842002"/>
            <a:ext cx="1876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Fulbrighter 2006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8144470" y="6070602"/>
            <a:ext cx="1866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Prestigious International Award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f62db56c73c8822608aba5fe33362071ba72a295.jpg"/>
          <p:cNvPicPr>
            <a:picLocks noChangeAspect="1"/>
          </p:cNvPicPr>
          <p:nvPr/>
        </p:nvPicPr>
        <p:blipFill>
          <a:blip r:embed="rId3">
            <a:alphaModFix amt="20000"/>
          </a:blip>
          <a:srcRect l="128" r="128"/>
          <a:stretch/>
        </p:blipFill>
        <p:spPr>
          <a:xfrm>
            <a:off x="0" y="0"/>
            <a:ext cx="12192000" cy="686033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60330"/>
          </a:xfrm>
          <a:custGeom>
            <a:avLst/>
            <a:gdLst/>
            <a:ahLst/>
            <a:cxnLst/>
            <a:rect l="l" t="t" r="r" b="b"/>
            <a:pathLst>
              <a:path w="12192000" h="6860330">
                <a:moveTo>
                  <a:pt x="0" y="0"/>
                </a:moveTo>
                <a:lnTo>
                  <a:pt x="12192000" y="0"/>
                </a:lnTo>
                <a:lnTo>
                  <a:pt x="12192000" y="6860330"/>
                </a:lnTo>
                <a:lnTo>
                  <a:pt x="0" y="686033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5000"/>
                </a:srgbClr>
              </a:gs>
              <a:gs pos="100000">
                <a:srgbClr val="4A6D8C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72844" y="372844"/>
            <a:ext cx="11520881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b="1" kern="0" spc="176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Expertise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72844" y="671119"/>
            <a:ext cx="11614092" cy="372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42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Competencies &amp; Strengths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72844" y="1155817"/>
            <a:ext cx="894826" cy="37284"/>
          </a:xfrm>
          <a:custGeom>
            <a:avLst/>
            <a:gdLst/>
            <a:ahLst/>
            <a:cxnLst/>
            <a:rect l="l" t="t" r="r" b="b"/>
            <a:pathLst>
              <a:path w="894826" h="37284">
                <a:moveTo>
                  <a:pt x="0" y="0"/>
                </a:moveTo>
                <a:lnTo>
                  <a:pt x="894826" y="0"/>
                </a:lnTo>
                <a:lnTo>
                  <a:pt x="894826" y="37284"/>
                </a:lnTo>
                <a:lnTo>
                  <a:pt x="0" y="37284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391486" y="1416807"/>
            <a:ext cx="5592661" cy="2460771"/>
          </a:xfrm>
          <a:custGeom>
            <a:avLst/>
            <a:gdLst/>
            <a:ahLst/>
            <a:cxnLst/>
            <a:rect l="l" t="t" r="r" b="b"/>
            <a:pathLst>
              <a:path w="5592661" h="2460771">
                <a:moveTo>
                  <a:pt x="37284" y="0"/>
                </a:moveTo>
                <a:lnTo>
                  <a:pt x="5518099" y="0"/>
                </a:lnTo>
                <a:cubicBezTo>
                  <a:pt x="5559278" y="0"/>
                  <a:pt x="5592661" y="33382"/>
                  <a:pt x="5592661" y="74561"/>
                </a:cubicBezTo>
                <a:lnTo>
                  <a:pt x="5592661" y="2386209"/>
                </a:lnTo>
                <a:cubicBezTo>
                  <a:pt x="5592661" y="2427388"/>
                  <a:pt x="5559278" y="2460771"/>
                  <a:pt x="5518099" y="2460771"/>
                </a:cubicBezTo>
                <a:lnTo>
                  <a:pt x="37284" y="2460771"/>
                </a:lnTo>
                <a:cubicBezTo>
                  <a:pt x="16693" y="2460771"/>
                  <a:pt x="0" y="2444078"/>
                  <a:pt x="0" y="2423486"/>
                </a:cubicBezTo>
                <a:lnTo>
                  <a:pt x="0" y="37284"/>
                </a:lnTo>
                <a:cubicBezTo>
                  <a:pt x="0" y="16693"/>
                  <a:pt x="16693" y="0"/>
                  <a:pt x="37284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391486" y="1416807"/>
            <a:ext cx="37284" cy="2460771"/>
          </a:xfrm>
          <a:custGeom>
            <a:avLst/>
            <a:gdLst/>
            <a:ahLst/>
            <a:cxnLst/>
            <a:rect l="l" t="t" r="r" b="b"/>
            <a:pathLst>
              <a:path w="37284" h="2460771">
                <a:moveTo>
                  <a:pt x="37284" y="0"/>
                </a:moveTo>
                <a:lnTo>
                  <a:pt x="37284" y="0"/>
                </a:lnTo>
                <a:lnTo>
                  <a:pt x="37284" y="2460771"/>
                </a:lnTo>
                <a:lnTo>
                  <a:pt x="37284" y="2460771"/>
                </a:lnTo>
                <a:cubicBezTo>
                  <a:pt x="16693" y="2460771"/>
                  <a:pt x="0" y="2444078"/>
                  <a:pt x="0" y="2423486"/>
                </a:cubicBezTo>
                <a:lnTo>
                  <a:pt x="0" y="37284"/>
                </a:lnTo>
                <a:cubicBezTo>
                  <a:pt x="0" y="16693"/>
                  <a:pt x="16693" y="0"/>
                  <a:pt x="37284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661798" y="1677798"/>
            <a:ext cx="223706" cy="223706"/>
          </a:xfrm>
          <a:custGeom>
            <a:avLst/>
            <a:gdLst/>
            <a:ahLst/>
            <a:cxnLst/>
            <a:rect l="l" t="t" r="r" b="b"/>
            <a:pathLst>
              <a:path w="223706" h="223706">
                <a:moveTo>
                  <a:pt x="27963" y="27963"/>
                </a:moveTo>
                <a:cubicBezTo>
                  <a:pt x="27963" y="20230"/>
                  <a:pt x="21715" y="13982"/>
                  <a:pt x="13982" y="13982"/>
                </a:cubicBezTo>
                <a:cubicBezTo>
                  <a:pt x="6248" y="13982"/>
                  <a:pt x="0" y="20230"/>
                  <a:pt x="0" y="27963"/>
                </a:cubicBezTo>
                <a:lnTo>
                  <a:pt x="0" y="174771"/>
                </a:lnTo>
                <a:cubicBezTo>
                  <a:pt x="0" y="194083"/>
                  <a:pt x="15642" y="209725"/>
                  <a:pt x="34954" y="209725"/>
                </a:cubicBezTo>
                <a:lnTo>
                  <a:pt x="209725" y="209725"/>
                </a:lnTo>
                <a:cubicBezTo>
                  <a:pt x="217458" y="209725"/>
                  <a:pt x="223706" y="203477"/>
                  <a:pt x="223706" y="195743"/>
                </a:cubicBezTo>
                <a:cubicBezTo>
                  <a:pt x="223706" y="188010"/>
                  <a:pt x="217458" y="181761"/>
                  <a:pt x="209725" y="181761"/>
                </a:cubicBezTo>
                <a:lnTo>
                  <a:pt x="34954" y="181761"/>
                </a:lnTo>
                <a:cubicBezTo>
                  <a:pt x="31109" y="181761"/>
                  <a:pt x="27963" y="178616"/>
                  <a:pt x="27963" y="174771"/>
                </a:cubicBezTo>
                <a:lnTo>
                  <a:pt x="27963" y="27963"/>
                </a:lnTo>
                <a:close/>
                <a:moveTo>
                  <a:pt x="205618" y="65801"/>
                </a:moveTo>
                <a:cubicBezTo>
                  <a:pt x="211079" y="60340"/>
                  <a:pt x="211079" y="51470"/>
                  <a:pt x="205618" y="46008"/>
                </a:cubicBezTo>
                <a:cubicBezTo>
                  <a:pt x="200156" y="40547"/>
                  <a:pt x="191286" y="40547"/>
                  <a:pt x="185825" y="46008"/>
                </a:cubicBezTo>
                <a:lnTo>
                  <a:pt x="139817" y="92060"/>
                </a:lnTo>
                <a:lnTo>
                  <a:pt x="114737" y="67025"/>
                </a:lnTo>
                <a:cubicBezTo>
                  <a:pt x="109275" y="61563"/>
                  <a:pt x="100406" y="61563"/>
                  <a:pt x="94944" y="67025"/>
                </a:cubicBezTo>
                <a:lnTo>
                  <a:pt x="52999" y="108969"/>
                </a:lnTo>
                <a:cubicBezTo>
                  <a:pt x="47538" y="114431"/>
                  <a:pt x="47538" y="123301"/>
                  <a:pt x="52999" y="128762"/>
                </a:cubicBezTo>
                <a:cubicBezTo>
                  <a:pt x="58461" y="134224"/>
                  <a:pt x="67330" y="134224"/>
                  <a:pt x="72792" y="128762"/>
                </a:cubicBezTo>
                <a:lnTo>
                  <a:pt x="104862" y="96692"/>
                </a:lnTo>
                <a:lnTo>
                  <a:pt x="129942" y="121771"/>
                </a:lnTo>
                <a:cubicBezTo>
                  <a:pt x="135404" y="127233"/>
                  <a:pt x="144273" y="127233"/>
                  <a:pt x="149735" y="121771"/>
                </a:cubicBezTo>
                <a:lnTo>
                  <a:pt x="205661" y="65845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913468" y="1640514"/>
            <a:ext cx="4958826" cy="29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61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Technical Skills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33835" y="2143853"/>
            <a:ext cx="372844" cy="372844"/>
          </a:xfrm>
          <a:custGeom>
            <a:avLst/>
            <a:gdLst/>
            <a:ahLst/>
            <a:cxnLst/>
            <a:rect l="l" t="t" r="r" b="b"/>
            <a:pathLst>
              <a:path w="372844" h="372844">
                <a:moveTo>
                  <a:pt x="74569" y="0"/>
                </a:moveTo>
                <a:lnTo>
                  <a:pt x="298275" y="0"/>
                </a:lnTo>
                <a:cubicBezTo>
                  <a:pt x="339458" y="0"/>
                  <a:pt x="372844" y="33386"/>
                  <a:pt x="372844" y="74569"/>
                </a:cubicBezTo>
                <a:lnTo>
                  <a:pt x="372844" y="298275"/>
                </a:lnTo>
                <a:cubicBezTo>
                  <a:pt x="372844" y="339458"/>
                  <a:pt x="339458" y="372844"/>
                  <a:pt x="298275" y="372844"/>
                </a:cubicBezTo>
                <a:lnTo>
                  <a:pt x="74569" y="372844"/>
                </a:lnTo>
                <a:cubicBezTo>
                  <a:pt x="33386" y="372844"/>
                  <a:pt x="0" y="339458"/>
                  <a:pt x="0" y="298275"/>
                </a:cubicBezTo>
                <a:lnTo>
                  <a:pt x="0" y="74569"/>
                </a:lnTo>
                <a:cubicBezTo>
                  <a:pt x="0" y="33386"/>
                  <a:pt x="33386" y="0"/>
                  <a:pt x="74569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755009" y="2255706"/>
            <a:ext cx="130495" cy="149138"/>
          </a:xfrm>
          <a:custGeom>
            <a:avLst/>
            <a:gdLst/>
            <a:ahLst/>
            <a:cxnLst/>
            <a:rect l="l" t="t" r="r" b="b"/>
            <a:pathLst>
              <a:path w="130495" h="149138">
                <a:moveTo>
                  <a:pt x="130495" y="59946"/>
                </a:moveTo>
                <a:cubicBezTo>
                  <a:pt x="126184" y="62801"/>
                  <a:pt x="121233" y="65102"/>
                  <a:pt x="116077" y="66937"/>
                </a:cubicBezTo>
                <a:cubicBezTo>
                  <a:pt x="102386" y="71831"/>
                  <a:pt x="84414" y="74569"/>
                  <a:pt x="65248" y="74569"/>
                </a:cubicBezTo>
                <a:cubicBezTo>
                  <a:pt x="46081" y="74569"/>
                  <a:pt x="28080" y="71802"/>
                  <a:pt x="14419" y="66937"/>
                </a:cubicBezTo>
                <a:cubicBezTo>
                  <a:pt x="9292" y="65102"/>
                  <a:pt x="4311" y="62801"/>
                  <a:pt x="0" y="59946"/>
                </a:cubicBezTo>
                <a:lnTo>
                  <a:pt x="0" y="83890"/>
                </a:lnTo>
                <a:cubicBezTo>
                  <a:pt x="0" y="96765"/>
                  <a:pt x="29216" y="107193"/>
                  <a:pt x="65248" y="107193"/>
                </a:cubicBezTo>
                <a:cubicBezTo>
                  <a:pt x="101280" y="107193"/>
                  <a:pt x="130495" y="96765"/>
                  <a:pt x="130495" y="83890"/>
                </a:cubicBezTo>
                <a:lnTo>
                  <a:pt x="130495" y="59946"/>
                </a:lnTo>
                <a:close/>
                <a:moveTo>
                  <a:pt x="130495" y="37284"/>
                </a:moveTo>
                <a:lnTo>
                  <a:pt x="130495" y="23303"/>
                </a:lnTo>
                <a:cubicBezTo>
                  <a:pt x="130495" y="10428"/>
                  <a:pt x="101280" y="0"/>
                  <a:pt x="65248" y="0"/>
                </a:cubicBezTo>
                <a:cubicBezTo>
                  <a:pt x="29216" y="0"/>
                  <a:pt x="0" y="10428"/>
                  <a:pt x="0" y="23303"/>
                </a:cubicBezTo>
                <a:lnTo>
                  <a:pt x="0" y="37284"/>
                </a:lnTo>
                <a:cubicBezTo>
                  <a:pt x="0" y="50159"/>
                  <a:pt x="29216" y="60587"/>
                  <a:pt x="65248" y="60587"/>
                </a:cubicBezTo>
                <a:cubicBezTo>
                  <a:pt x="101280" y="60587"/>
                  <a:pt x="130495" y="50159"/>
                  <a:pt x="130495" y="37284"/>
                </a:cubicBezTo>
                <a:close/>
                <a:moveTo>
                  <a:pt x="116077" y="113543"/>
                </a:moveTo>
                <a:cubicBezTo>
                  <a:pt x="102416" y="118407"/>
                  <a:pt x="84443" y="121174"/>
                  <a:pt x="65248" y="121174"/>
                </a:cubicBezTo>
                <a:cubicBezTo>
                  <a:pt x="46052" y="121174"/>
                  <a:pt x="28080" y="118407"/>
                  <a:pt x="14419" y="113543"/>
                </a:cubicBezTo>
                <a:cubicBezTo>
                  <a:pt x="9292" y="111708"/>
                  <a:pt x="4311" y="109406"/>
                  <a:pt x="0" y="106552"/>
                </a:cubicBezTo>
                <a:lnTo>
                  <a:pt x="0" y="125835"/>
                </a:lnTo>
                <a:cubicBezTo>
                  <a:pt x="0" y="138710"/>
                  <a:pt x="29216" y="149138"/>
                  <a:pt x="65248" y="149138"/>
                </a:cubicBezTo>
                <a:cubicBezTo>
                  <a:pt x="101280" y="149138"/>
                  <a:pt x="130495" y="138710"/>
                  <a:pt x="130495" y="125835"/>
                </a:cubicBezTo>
                <a:lnTo>
                  <a:pt x="130495" y="106552"/>
                </a:lnTo>
                <a:cubicBezTo>
                  <a:pt x="126184" y="109406"/>
                  <a:pt x="121233" y="111708"/>
                  <a:pt x="116077" y="113543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1118532" y="2125211"/>
            <a:ext cx="1249028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Analysis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118532" y="2348917"/>
            <a:ext cx="1239706" cy="186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8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Power BI &amp; Analytics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272678" y="2143853"/>
            <a:ext cx="372844" cy="372844"/>
          </a:xfrm>
          <a:custGeom>
            <a:avLst/>
            <a:gdLst/>
            <a:ahLst/>
            <a:cxnLst/>
            <a:rect l="l" t="t" r="r" b="b"/>
            <a:pathLst>
              <a:path w="372844" h="372844">
                <a:moveTo>
                  <a:pt x="74569" y="0"/>
                </a:moveTo>
                <a:lnTo>
                  <a:pt x="298275" y="0"/>
                </a:lnTo>
                <a:cubicBezTo>
                  <a:pt x="339458" y="0"/>
                  <a:pt x="372844" y="33386"/>
                  <a:pt x="372844" y="74569"/>
                </a:cubicBezTo>
                <a:lnTo>
                  <a:pt x="372844" y="298275"/>
                </a:lnTo>
                <a:cubicBezTo>
                  <a:pt x="372844" y="339458"/>
                  <a:pt x="339458" y="372844"/>
                  <a:pt x="298275" y="372844"/>
                </a:cubicBezTo>
                <a:lnTo>
                  <a:pt x="74569" y="372844"/>
                </a:lnTo>
                <a:cubicBezTo>
                  <a:pt x="33386" y="372844"/>
                  <a:pt x="0" y="339458"/>
                  <a:pt x="0" y="298275"/>
                </a:cubicBezTo>
                <a:lnTo>
                  <a:pt x="0" y="74569"/>
                </a:lnTo>
                <a:cubicBezTo>
                  <a:pt x="0" y="33386"/>
                  <a:pt x="33386" y="0"/>
                  <a:pt x="74569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3384531" y="2255706"/>
            <a:ext cx="149138" cy="149138"/>
          </a:xfrm>
          <a:custGeom>
            <a:avLst/>
            <a:gdLst/>
            <a:ahLst/>
            <a:cxnLst/>
            <a:rect l="l" t="t" r="r" b="b"/>
            <a:pathLst>
              <a:path w="149138" h="149138">
                <a:moveTo>
                  <a:pt x="0" y="23303"/>
                </a:moveTo>
                <a:cubicBezTo>
                  <a:pt x="0" y="15584"/>
                  <a:pt x="6263" y="9321"/>
                  <a:pt x="13982" y="9321"/>
                </a:cubicBezTo>
                <a:lnTo>
                  <a:pt x="41945" y="9321"/>
                </a:lnTo>
                <a:cubicBezTo>
                  <a:pt x="49664" y="9321"/>
                  <a:pt x="55927" y="15584"/>
                  <a:pt x="55927" y="23303"/>
                </a:cubicBezTo>
                <a:lnTo>
                  <a:pt x="55927" y="27963"/>
                </a:lnTo>
                <a:lnTo>
                  <a:pt x="93211" y="27963"/>
                </a:lnTo>
                <a:lnTo>
                  <a:pt x="93211" y="23303"/>
                </a:lnTo>
                <a:cubicBezTo>
                  <a:pt x="93211" y="15584"/>
                  <a:pt x="99474" y="9321"/>
                  <a:pt x="107193" y="9321"/>
                </a:cubicBezTo>
                <a:lnTo>
                  <a:pt x="135156" y="9321"/>
                </a:lnTo>
                <a:cubicBezTo>
                  <a:pt x="142875" y="9321"/>
                  <a:pt x="149138" y="15584"/>
                  <a:pt x="149138" y="23303"/>
                </a:cubicBezTo>
                <a:lnTo>
                  <a:pt x="149138" y="51266"/>
                </a:lnTo>
                <a:cubicBezTo>
                  <a:pt x="149138" y="58985"/>
                  <a:pt x="142875" y="65248"/>
                  <a:pt x="135156" y="65248"/>
                </a:cubicBezTo>
                <a:lnTo>
                  <a:pt x="107193" y="65248"/>
                </a:lnTo>
                <a:cubicBezTo>
                  <a:pt x="99474" y="65248"/>
                  <a:pt x="93211" y="58985"/>
                  <a:pt x="93211" y="51266"/>
                </a:cubicBezTo>
                <a:lnTo>
                  <a:pt x="93211" y="46606"/>
                </a:lnTo>
                <a:lnTo>
                  <a:pt x="55927" y="46606"/>
                </a:lnTo>
                <a:lnTo>
                  <a:pt x="55927" y="51266"/>
                </a:lnTo>
                <a:cubicBezTo>
                  <a:pt x="55927" y="53392"/>
                  <a:pt x="55431" y="55431"/>
                  <a:pt x="54587" y="57237"/>
                </a:cubicBezTo>
                <a:lnTo>
                  <a:pt x="74569" y="83890"/>
                </a:lnTo>
                <a:lnTo>
                  <a:pt x="97872" y="83890"/>
                </a:lnTo>
                <a:cubicBezTo>
                  <a:pt x="105591" y="83890"/>
                  <a:pt x="111853" y="90153"/>
                  <a:pt x="111853" y="97872"/>
                </a:cubicBezTo>
                <a:lnTo>
                  <a:pt x="111853" y="125835"/>
                </a:lnTo>
                <a:cubicBezTo>
                  <a:pt x="111853" y="133554"/>
                  <a:pt x="105591" y="139817"/>
                  <a:pt x="97872" y="139817"/>
                </a:cubicBezTo>
                <a:lnTo>
                  <a:pt x="69908" y="139817"/>
                </a:lnTo>
                <a:cubicBezTo>
                  <a:pt x="62189" y="139817"/>
                  <a:pt x="55927" y="133554"/>
                  <a:pt x="55927" y="125835"/>
                </a:cubicBezTo>
                <a:lnTo>
                  <a:pt x="55927" y="97872"/>
                </a:lnTo>
                <a:cubicBezTo>
                  <a:pt x="55927" y="95745"/>
                  <a:pt x="56422" y="93706"/>
                  <a:pt x="57267" y="91900"/>
                </a:cubicBezTo>
                <a:lnTo>
                  <a:pt x="37284" y="65248"/>
                </a:lnTo>
                <a:lnTo>
                  <a:pt x="13982" y="65248"/>
                </a:lnTo>
                <a:cubicBezTo>
                  <a:pt x="6263" y="65248"/>
                  <a:pt x="0" y="58985"/>
                  <a:pt x="0" y="51266"/>
                </a:cubicBezTo>
                <a:lnTo>
                  <a:pt x="0" y="23303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3757375" y="2125211"/>
            <a:ext cx="1556624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 Project Management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3757375" y="2348917"/>
            <a:ext cx="1547303" cy="186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8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Full Lifecycle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33835" y="2703119"/>
            <a:ext cx="372844" cy="372844"/>
          </a:xfrm>
          <a:custGeom>
            <a:avLst/>
            <a:gdLst/>
            <a:ahLst/>
            <a:cxnLst/>
            <a:rect l="l" t="t" r="r" b="b"/>
            <a:pathLst>
              <a:path w="372844" h="372844">
                <a:moveTo>
                  <a:pt x="74569" y="0"/>
                </a:moveTo>
                <a:lnTo>
                  <a:pt x="298275" y="0"/>
                </a:lnTo>
                <a:cubicBezTo>
                  <a:pt x="339458" y="0"/>
                  <a:pt x="372844" y="33386"/>
                  <a:pt x="372844" y="74569"/>
                </a:cubicBezTo>
                <a:lnTo>
                  <a:pt x="372844" y="298275"/>
                </a:lnTo>
                <a:cubicBezTo>
                  <a:pt x="372844" y="339458"/>
                  <a:pt x="339458" y="372844"/>
                  <a:pt x="298275" y="372844"/>
                </a:cubicBezTo>
                <a:lnTo>
                  <a:pt x="74569" y="372844"/>
                </a:lnTo>
                <a:cubicBezTo>
                  <a:pt x="33386" y="372844"/>
                  <a:pt x="0" y="339458"/>
                  <a:pt x="0" y="298275"/>
                </a:cubicBezTo>
                <a:lnTo>
                  <a:pt x="0" y="74569"/>
                </a:lnTo>
                <a:cubicBezTo>
                  <a:pt x="0" y="33386"/>
                  <a:pt x="33386" y="0"/>
                  <a:pt x="74569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7"/>
          <p:cNvSpPr/>
          <p:nvPr/>
        </p:nvSpPr>
        <p:spPr>
          <a:xfrm>
            <a:off x="745688" y="2814972"/>
            <a:ext cx="149138" cy="149138"/>
          </a:xfrm>
          <a:custGeom>
            <a:avLst/>
            <a:gdLst/>
            <a:ahLst/>
            <a:cxnLst/>
            <a:rect l="l" t="t" r="r" b="b"/>
            <a:pathLst>
              <a:path w="149138" h="149138">
                <a:moveTo>
                  <a:pt x="37284" y="93211"/>
                </a:moveTo>
                <a:lnTo>
                  <a:pt x="7136" y="93211"/>
                </a:lnTo>
                <a:cubicBezTo>
                  <a:pt x="-117" y="93211"/>
                  <a:pt x="-4573" y="85317"/>
                  <a:pt x="-845" y="79084"/>
                </a:cubicBezTo>
                <a:lnTo>
                  <a:pt x="14564" y="53392"/>
                </a:lnTo>
                <a:cubicBezTo>
                  <a:pt x="17098" y="49169"/>
                  <a:pt x="21642" y="46606"/>
                  <a:pt x="26565" y="46606"/>
                </a:cubicBezTo>
                <a:lnTo>
                  <a:pt x="54237" y="46606"/>
                </a:lnTo>
                <a:cubicBezTo>
                  <a:pt x="76404" y="9059"/>
                  <a:pt x="109465" y="7166"/>
                  <a:pt x="131573" y="10399"/>
                </a:cubicBezTo>
                <a:cubicBezTo>
                  <a:pt x="135302" y="10952"/>
                  <a:pt x="138214" y="13865"/>
                  <a:pt x="138739" y="17564"/>
                </a:cubicBezTo>
                <a:cubicBezTo>
                  <a:pt x="141972" y="39673"/>
                  <a:pt x="140079" y="72734"/>
                  <a:pt x="102532" y="94900"/>
                </a:cubicBezTo>
                <a:lnTo>
                  <a:pt x="102532" y="122572"/>
                </a:lnTo>
                <a:cubicBezTo>
                  <a:pt x="102532" y="127495"/>
                  <a:pt x="99969" y="132039"/>
                  <a:pt x="95745" y="134573"/>
                </a:cubicBezTo>
                <a:lnTo>
                  <a:pt x="70054" y="149982"/>
                </a:lnTo>
                <a:cubicBezTo>
                  <a:pt x="63850" y="153711"/>
                  <a:pt x="55927" y="149225"/>
                  <a:pt x="55927" y="142001"/>
                </a:cubicBezTo>
                <a:lnTo>
                  <a:pt x="55927" y="111853"/>
                </a:lnTo>
                <a:cubicBezTo>
                  <a:pt x="55927" y="101571"/>
                  <a:pt x="47567" y="93211"/>
                  <a:pt x="37284" y="93211"/>
                </a:cubicBezTo>
                <a:lnTo>
                  <a:pt x="37255" y="93211"/>
                </a:lnTo>
                <a:close/>
                <a:moveTo>
                  <a:pt x="116514" y="46606"/>
                </a:moveTo>
                <a:cubicBezTo>
                  <a:pt x="116514" y="38889"/>
                  <a:pt x="110249" y="32624"/>
                  <a:pt x="102532" y="32624"/>
                </a:cubicBezTo>
                <a:cubicBezTo>
                  <a:pt x="94815" y="32624"/>
                  <a:pt x="88550" y="38889"/>
                  <a:pt x="88550" y="46606"/>
                </a:cubicBezTo>
                <a:cubicBezTo>
                  <a:pt x="88550" y="54322"/>
                  <a:pt x="94815" y="60587"/>
                  <a:pt x="102532" y="60587"/>
                </a:cubicBezTo>
                <a:cubicBezTo>
                  <a:pt x="110249" y="60587"/>
                  <a:pt x="116514" y="54322"/>
                  <a:pt x="116514" y="46606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8"/>
          <p:cNvSpPr/>
          <p:nvPr/>
        </p:nvSpPr>
        <p:spPr>
          <a:xfrm>
            <a:off x="1118532" y="2684477"/>
            <a:ext cx="1547303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Engineering Innovation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118532" y="2908183"/>
            <a:ext cx="1537982" cy="186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8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System Design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272678" y="2703119"/>
            <a:ext cx="372844" cy="372844"/>
          </a:xfrm>
          <a:custGeom>
            <a:avLst/>
            <a:gdLst/>
            <a:ahLst/>
            <a:cxnLst/>
            <a:rect l="l" t="t" r="r" b="b"/>
            <a:pathLst>
              <a:path w="372844" h="372844">
                <a:moveTo>
                  <a:pt x="74569" y="0"/>
                </a:moveTo>
                <a:lnTo>
                  <a:pt x="298275" y="0"/>
                </a:lnTo>
                <a:cubicBezTo>
                  <a:pt x="339458" y="0"/>
                  <a:pt x="372844" y="33386"/>
                  <a:pt x="372844" y="74569"/>
                </a:cubicBezTo>
                <a:lnTo>
                  <a:pt x="372844" y="298275"/>
                </a:lnTo>
                <a:cubicBezTo>
                  <a:pt x="372844" y="339458"/>
                  <a:pt x="339458" y="372844"/>
                  <a:pt x="298275" y="372844"/>
                </a:cubicBezTo>
                <a:lnTo>
                  <a:pt x="74569" y="372844"/>
                </a:lnTo>
                <a:cubicBezTo>
                  <a:pt x="33386" y="372844"/>
                  <a:pt x="0" y="339458"/>
                  <a:pt x="0" y="298275"/>
                </a:cubicBezTo>
                <a:lnTo>
                  <a:pt x="0" y="74569"/>
                </a:lnTo>
                <a:cubicBezTo>
                  <a:pt x="0" y="33386"/>
                  <a:pt x="33386" y="0"/>
                  <a:pt x="74569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1"/>
          <p:cNvSpPr/>
          <p:nvPr/>
        </p:nvSpPr>
        <p:spPr>
          <a:xfrm>
            <a:off x="3375210" y="2814972"/>
            <a:ext cx="167780" cy="149138"/>
          </a:xfrm>
          <a:custGeom>
            <a:avLst/>
            <a:gdLst/>
            <a:ahLst/>
            <a:cxnLst/>
            <a:rect l="l" t="t" r="r" b="b"/>
            <a:pathLst>
              <a:path w="167780" h="149138">
                <a:moveTo>
                  <a:pt x="105095" y="350"/>
                </a:moveTo>
                <a:cubicBezTo>
                  <a:pt x="100144" y="-1078"/>
                  <a:pt x="94988" y="1806"/>
                  <a:pt x="93561" y="6758"/>
                </a:cubicBezTo>
                <a:lnTo>
                  <a:pt x="56276" y="137253"/>
                </a:lnTo>
                <a:cubicBezTo>
                  <a:pt x="54849" y="142205"/>
                  <a:pt x="57733" y="147361"/>
                  <a:pt x="62684" y="148788"/>
                </a:cubicBezTo>
                <a:cubicBezTo>
                  <a:pt x="67636" y="150215"/>
                  <a:pt x="72792" y="147332"/>
                  <a:pt x="74219" y="142380"/>
                </a:cubicBezTo>
                <a:lnTo>
                  <a:pt x="111504" y="11884"/>
                </a:lnTo>
                <a:cubicBezTo>
                  <a:pt x="112931" y="6933"/>
                  <a:pt x="110047" y="1777"/>
                  <a:pt x="105095" y="350"/>
                </a:cubicBezTo>
                <a:close/>
                <a:moveTo>
                  <a:pt x="123912" y="39993"/>
                </a:moveTo>
                <a:cubicBezTo>
                  <a:pt x="120271" y="43634"/>
                  <a:pt x="120271" y="49547"/>
                  <a:pt x="123912" y="53189"/>
                </a:cubicBezTo>
                <a:lnTo>
                  <a:pt x="145293" y="74569"/>
                </a:lnTo>
                <a:lnTo>
                  <a:pt x="123912" y="95949"/>
                </a:lnTo>
                <a:cubicBezTo>
                  <a:pt x="120271" y="99590"/>
                  <a:pt x="120271" y="105503"/>
                  <a:pt x="123912" y="109144"/>
                </a:cubicBezTo>
                <a:cubicBezTo>
                  <a:pt x="127553" y="112785"/>
                  <a:pt x="133467" y="112785"/>
                  <a:pt x="137108" y="109144"/>
                </a:cubicBezTo>
                <a:lnTo>
                  <a:pt x="165071" y="81181"/>
                </a:lnTo>
                <a:cubicBezTo>
                  <a:pt x="168712" y="77540"/>
                  <a:pt x="168712" y="71627"/>
                  <a:pt x="165071" y="67986"/>
                </a:cubicBezTo>
                <a:lnTo>
                  <a:pt x="137108" y="40022"/>
                </a:lnTo>
                <a:cubicBezTo>
                  <a:pt x="133467" y="36381"/>
                  <a:pt x="127553" y="36381"/>
                  <a:pt x="123912" y="40022"/>
                </a:cubicBezTo>
                <a:close/>
                <a:moveTo>
                  <a:pt x="43897" y="39993"/>
                </a:moveTo>
                <a:cubicBezTo>
                  <a:pt x="40256" y="36352"/>
                  <a:pt x="34342" y="36352"/>
                  <a:pt x="30701" y="39993"/>
                </a:cubicBezTo>
                <a:lnTo>
                  <a:pt x="2738" y="67957"/>
                </a:lnTo>
                <a:cubicBezTo>
                  <a:pt x="-903" y="71598"/>
                  <a:pt x="-903" y="77511"/>
                  <a:pt x="2738" y="81152"/>
                </a:cubicBezTo>
                <a:lnTo>
                  <a:pt x="30701" y="109115"/>
                </a:lnTo>
                <a:cubicBezTo>
                  <a:pt x="34342" y="112756"/>
                  <a:pt x="40256" y="112756"/>
                  <a:pt x="43897" y="109115"/>
                </a:cubicBezTo>
                <a:cubicBezTo>
                  <a:pt x="47538" y="105474"/>
                  <a:pt x="47538" y="99561"/>
                  <a:pt x="43897" y="95920"/>
                </a:cubicBezTo>
                <a:lnTo>
                  <a:pt x="22516" y="74569"/>
                </a:lnTo>
                <a:lnTo>
                  <a:pt x="43867" y="53189"/>
                </a:lnTo>
                <a:cubicBezTo>
                  <a:pt x="47508" y="49547"/>
                  <a:pt x="47508" y="43634"/>
                  <a:pt x="43867" y="39993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2"/>
          <p:cNvSpPr/>
          <p:nvPr/>
        </p:nvSpPr>
        <p:spPr>
          <a:xfrm>
            <a:off x="3757375" y="2684477"/>
            <a:ext cx="1929468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Development &amp; Deployment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3757375" y="2908183"/>
            <a:ext cx="1920147" cy="186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8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 Solutions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633835" y="3262385"/>
            <a:ext cx="372844" cy="372844"/>
          </a:xfrm>
          <a:custGeom>
            <a:avLst/>
            <a:gdLst/>
            <a:ahLst/>
            <a:cxnLst/>
            <a:rect l="l" t="t" r="r" b="b"/>
            <a:pathLst>
              <a:path w="372844" h="372844">
                <a:moveTo>
                  <a:pt x="74569" y="0"/>
                </a:moveTo>
                <a:lnTo>
                  <a:pt x="298275" y="0"/>
                </a:lnTo>
                <a:cubicBezTo>
                  <a:pt x="339458" y="0"/>
                  <a:pt x="372844" y="33386"/>
                  <a:pt x="372844" y="74569"/>
                </a:cubicBezTo>
                <a:lnTo>
                  <a:pt x="372844" y="298275"/>
                </a:lnTo>
                <a:cubicBezTo>
                  <a:pt x="372844" y="339458"/>
                  <a:pt x="339458" y="372844"/>
                  <a:pt x="298275" y="372844"/>
                </a:cubicBezTo>
                <a:lnTo>
                  <a:pt x="74569" y="372844"/>
                </a:lnTo>
                <a:cubicBezTo>
                  <a:pt x="33386" y="372844"/>
                  <a:pt x="0" y="339458"/>
                  <a:pt x="0" y="298275"/>
                </a:cubicBezTo>
                <a:lnTo>
                  <a:pt x="0" y="74569"/>
                </a:lnTo>
                <a:cubicBezTo>
                  <a:pt x="0" y="33386"/>
                  <a:pt x="33386" y="0"/>
                  <a:pt x="74569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5"/>
          <p:cNvSpPr/>
          <p:nvPr/>
        </p:nvSpPr>
        <p:spPr>
          <a:xfrm>
            <a:off x="727046" y="3374239"/>
            <a:ext cx="186422" cy="149138"/>
          </a:xfrm>
          <a:custGeom>
            <a:avLst/>
            <a:gdLst/>
            <a:ahLst/>
            <a:cxnLst/>
            <a:rect l="l" t="t" r="r" b="b"/>
            <a:pathLst>
              <a:path w="186422" h="149138">
                <a:moveTo>
                  <a:pt x="37284" y="27963"/>
                </a:moveTo>
                <a:cubicBezTo>
                  <a:pt x="37284" y="17681"/>
                  <a:pt x="45644" y="9321"/>
                  <a:pt x="55927" y="9321"/>
                </a:cubicBezTo>
                <a:lnTo>
                  <a:pt x="158459" y="9321"/>
                </a:lnTo>
                <a:cubicBezTo>
                  <a:pt x="168741" y="9321"/>
                  <a:pt x="177101" y="17681"/>
                  <a:pt x="177101" y="27963"/>
                </a:cubicBezTo>
                <a:lnTo>
                  <a:pt x="177101" y="97872"/>
                </a:lnTo>
                <a:lnTo>
                  <a:pt x="149138" y="97872"/>
                </a:lnTo>
                <a:lnTo>
                  <a:pt x="149138" y="93211"/>
                </a:lnTo>
                <a:cubicBezTo>
                  <a:pt x="149138" y="88055"/>
                  <a:pt x="144972" y="83890"/>
                  <a:pt x="139817" y="83890"/>
                </a:cubicBezTo>
                <a:lnTo>
                  <a:pt x="121174" y="83890"/>
                </a:lnTo>
                <a:cubicBezTo>
                  <a:pt x="116019" y="83890"/>
                  <a:pt x="111853" y="88055"/>
                  <a:pt x="111853" y="93211"/>
                </a:cubicBezTo>
                <a:lnTo>
                  <a:pt x="111853" y="97872"/>
                </a:lnTo>
                <a:lnTo>
                  <a:pt x="74248" y="97872"/>
                </a:lnTo>
                <a:cubicBezTo>
                  <a:pt x="77423" y="92395"/>
                  <a:pt x="79229" y="86016"/>
                  <a:pt x="79229" y="79229"/>
                </a:cubicBezTo>
                <a:cubicBezTo>
                  <a:pt x="79229" y="58636"/>
                  <a:pt x="62539" y="41945"/>
                  <a:pt x="41945" y="41945"/>
                </a:cubicBezTo>
                <a:cubicBezTo>
                  <a:pt x="40372" y="41945"/>
                  <a:pt x="38799" y="42032"/>
                  <a:pt x="37284" y="42236"/>
                </a:cubicBezTo>
                <a:lnTo>
                  <a:pt x="37284" y="27963"/>
                </a:lnTo>
                <a:close/>
                <a:moveTo>
                  <a:pt x="96998" y="130495"/>
                </a:moveTo>
                <a:cubicBezTo>
                  <a:pt x="95512" y="123446"/>
                  <a:pt x="92250" y="117067"/>
                  <a:pt x="87647" y="111853"/>
                </a:cubicBezTo>
                <a:lnTo>
                  <a:pt x="177101" y="111853"/>
                </a:lnTo>
                <a:cubicBezTo>
                  <a:pt x="177101" y="122136"/>
                  <a:pt x="168741" y="130495"/>
                  <a:pt x="158459" y="130495"/>
                </a:cubicBezTo>
                <a:lnTo>
                  <a:pt x="96998" y="130495"/>
                </a:lnTo>
                <a:close/>
                <a:moveTo>
                  <a:pt x="18642" y="79229"/>
                </a:moveTo>
                <a:cubicBezTo>
                  <a:pt x="18642" y="66368"/>
                  <a:pt x="29084" y="55927"/>
                  <a:pt x="41945" y="55927"/>
                </a:cubicBezTo>
                <a:cubicBezTo>
                  <a:pt x="54806" y="55927"/>
                  <a:pt x="65248" y="66368"/>
                  <a:pt x="65248" y="79229"/>
                </a:cubicBezTo>
                <a:cubicBezTo>
                  <a:pt x="65248" y="92090"/>
                  <a:pt x="54806" y="102532"/>
                  <a:pt x="41945" y="102532"/>
                </a:cubicBezTo>
                <a:cubicBezTo>
                  <a:pt x="29084" y="102532"/>
                  <a:pt x="18642" y="92090"/>
                  <a:pt x="18642" y="79229"/>
                </a:cubicBezTo>
                <a:close/>
                <a:moveTo>
                  <a:pt x="0" y="139817"/>
                </a:moveTo>
                <a:cubicBezTo>
                  <a:pt x="0" y="124378"/>
                  <a:pt x="12525" y="111853"/>
                  <a:pt x="27963" y="111853"/>
                </a:cubicBezTo>
                <a:lnTo>
                  <a:pt x="55927" y="111853"/>
                </a:lnTo>
                <a:cubicBezTo>
                  <a:pt x="71365" y="111853"/>
                  <a:pt x="83890" y="124378"/>
                  <a:pt x="83890" y="139817"/>
                </a:cubicBezTo>
                <a:cubicBezTo>
                  <a:pt x="83890" y="144972"/>
                  <a:pt x="79725" y="149138"/>
                  <a:pt x="74569" y="149138"/>
                </a:cubicBezTo>
                <a:lnTo>
                  <a:pt x="9321" y="149138"/>
                </a:lnTo>
                <a:cubicBezTo>
                  <a:pt x="4165" y="149138"/>
                  <a:pt x="0" y="144972"/>
                  <a:pt x="0" y="139817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6"/>
          <p:cNvSpPr/>
          <p:nvPr/>
        </p:nvSpPr>
        <p:spPr>
          <a:xfrm>
            <a:off x="1118532" y="3243743"/>
            <a:ext cx="1360881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University Lecturing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1118532" y="3467450"/>
            <a:ext cx="1351560" cy="186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8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Knowledge Transfer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3272678" y="3262385"/>
            <a:ext cx="372844" cy="372844"/>
          </a:xfrm>
          <a:custGeom>
            <a:avLst/>
            <a:gdLst/>
            <a:ahLst/>
            <a:cxnLst/>
            <a:rect l="l" t="t" r="r" b="b"/>
            <a:pathLst>
              <a:path w="372844" h="372844">
                <a:moveTo>
                  <a:pt x="74569" y="0"/>
                </a:moveTo>
                <a:lnTo>
                  <a:pt x="298275" y="0"/>
                </a:lnTo>
                <a:cubicBezTo>
                  <a:pt x="339458" y="0"/>
                  <a:pt x="372844" y="33386"/>
                  <a:pt x="372844" y="74569"/>
                </a:cubicBezTo>
                <a:lnTo>
                  <a:pt x="372844" y="298275"/>
                </a:lnTo>
                <a:cubicBezTo>
                  <a:pt x="372844" y="339458"/>
                  <a:pt x="339458" y="372844"/>
                  <a:pt x="298275" y="372844"/>
                </a:cubicBezTo>
                <a:lnTo>
                  <a:pt x="74569" y="372844"/>
                </a:lnTo>
                <a:cubicBezTo>
                  <a:pt x="33386" y="372844"/>
                  <a:pt x="0" y="339458"/>
                  <a:pt x="0" y="298275"/>
                </a:cubicBezTo>
                <a:lnTo>
                  <a:pt x="0" y="74569"/>
                </a:lnTo>
                <a:cubicBezTo>
                  <a:pt x="0" y="33386"/>
                  <a:pt x="33386" y="0"/>
                  <a:pt x="74569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29"/>
          <p:cNvSpPr/>
          <p:nvPr/>
        </p:nvSpPr>
        <p:spPr>
          <a:xfrm>
            <a:off x="3365889" y="3374239"/>
            <a:ext cx="186422" cy="149138"/>
          </a:xfrm>
          <a:custGeom>
            <a:avLst/>
            <a:gdLst/>
            <a:ahLst/>
            <a:cxnLst/>
            <a:rect l="l" t="t" r="r" b="b"/>
            <a:pathLst>
              <a:path w="186422" h="149138">
                <a:moveTo>
                  <a:pt x="93211" y="4661"/>
                </a:moveTo>
                <a:cubicBezTo>
                  <a:pt x="109930" y="4661"/>
                  <a:pt x="123505" y="18235"/>
                  <a:pt x="123505" y="34954"/>
                </a:cubicBezTo>
                <a:cubicBezTo>
                  <a:pt x="123505" y="51674"/>
                  <a:pt x="109930" y="65248"/>
                  <a:pt x="93211" y="65248"/>
                </a:cubicBezTo>
                <a:cubicBezTo>
                  <a:pt x="76492" y="65248"/>
                  <a:pt x="62917" y="51674"/>
                  <a:pt x="62917" y="34954"/>
                </a:cubicBezTo>
                <a:cubicBezTo>
                  <a:pt x="62917" y="18235"/>
                  <a:pt x="76492" y="4661"/>
                  <a:pt x="93211" y="4661"/>
                </a:cubicBezTo>
                <a:close/>
                <a:moveTo>
                  <a:pt x="27963" y="25633"/>
                </a:moveTo>
                <a:cubicBezTo>
                  <a:pt x="39538" y="25633"/>
                  <a:pt x="48936" y="35030"/>
                  <a:pt x="48936" y="46606"/>
                </a:cubicBezTo>
                <a:cubicBezTo>
                  <a:pt x="48936" y="58181"/>
                  <a:pt x="39538" y="67578"/>
                  <a:pt x="27963" y="67578"/>
                </a:cubicBezTo>
                <a:cubicBezTo>
                  <a:pt x="16388" y="67578"/>
                  <a:pt x="6991" y="58181"/>
                  <a:pt x="6991" y="46606"/>
                </a:cubicBezTo>
                <a:cubicBezTo>
                  <a:pt x="6991" y="35030"/>
                  <a:pt x="16388" y="25633"/>
                  <a:pt x="27963" y="25633"/>
                </a:cubicBezTo>
                <a:close/>
                <a:moveTo>
                  <a:pt x="0" y="121174"/>
                </a:moveTo>
                <a:cubicBezTo>
                  <a:pt x="0" y="100581"/>
                  <a:pt x="16691" y="83890"/>
                  <a:pt x="37284" y="83890"/>
                </a:cubicBezTo>
                <a:cubicBezTo>
                  <a:pt x="41013" y="83890"/>
                  <a:pt x="44625" y="84443"/>
                  <a:pt x="48033" y="85463"/>
                </a:cubicBezTo>
                <a:cubicBezTo>
                  <a:pt x="38450" y="96182"/>
                  <a:pt x="32624" y="110339"/>
                  <a:pt x="32624" y="125835"/>
                </a:cubicBezTo>
                <a:lnTo>
                  <a:pt x="32624" y="130495"/>
                </a:lnTo>
                <a:cubicBezTo>
                  <a:pt x="32624" y="133816"/>
                  <a:pt x="33323" y="136962"/>
                  <a:pt x="34575" y="139817"/>
                </a:cubicBezTo>
                <a:lnTo>
                  <a:pt x="9321" y="139817"/>
                </a:lnTo>
                <a:cubicBezTo>
                  <a:pt x="4165" y="139817"/>
                  <a:pt x="0" y="135651"/>
                  <a:pt x="0" y="130495"/>
                </a:cubicBezTo>
                <a:lnTo>
                  <a:pt x="0" y="121174"/>
                </a:lnTo>
                <a:close/>
                <a:moveTo>
                  <a:pt x="151847" y="139817"/>
                </a:moveTo>
                <a:cubicBezTo>
                  <a:pt x="153099" y="136962"/>
                  <a:pt x="153798" y="133816"/>
                  <a:pt x="153798" y="130495"/>
                </a:cubicBezTo>
                <a:lnTo>
                  <a:pt x="153798" y="125835"/>
                </a:lnTo>
                <a:cubicBezTo>
                  <a:pt x="153798" y="110339"/>
                  <a:pt x="147972" y="96182"/>
                  <a:pt x="138389" y="85463"/>
                </a:cubicBezTo>
                <a:cubicBezTo>
                  <a:pt x="141797" y="84443"/>
                  <a:pt x="145409" y="83890"/>
                  <a:pt x="149138" y="83890"/>
                </a:cubicBezTo>
                <a:cubicBezTo>
                  <a:pt x="169731" y="83890"/>
                  <a:pt x="186422" y="100581"/>
                  <a:pt x="186422" y="121174"/>
                </a:cubicBezTo>
                <a:lnTo>
                  <a:pt x="186422" y="130495"/>
                </a:lnTo>
                <a:cubicBezTo>
                  <a:pt x="186422" y="135651"/>
                  <a:pt x="182257" y="139817"/>
                  <a:pt x="177101" y="139817"/>
                </a:cubicBezTo>
                <a:lnTo>
                  <a:pt x="151847" y="139817"/>
                </a:lnTo>
                <a:close/>
                <a:moveTo>
                  <a:pt x="137486" y="46606"/>
                </a:moveTo>
                <a:cubicBezTo>
                  <a:pt x="137486" y="35030"/>
                  <a:pt x="146884" y="25633"/>
                  <a:pt x="158459" y="25633"/>
                </a:cubicBezTo>
                <a:cubicBezTo>
                  <a:pt x="170034" y="25633"/>
                  <a:pt x="179431" y="35030"/>
                  <a:pt x="179431" y="46606"/>
                </a:cubicBezTo>
                <a:cubicBezTo>
                  <a:pt x="179431" y="58181"/>
                  <a:pt x="170034" y="67578"/>
                  <a:pt x="158459" y="67578"/>
                </a:cubicBezTo>
                <a:cubicBezTo>
                  <a:pt x="146884" y="67578"/>
                  <a:pt x="137486" y="58181"/>
                  <a:pt x="137486" y="46606"/>
                </a:cubicBezTo>
                <a:close/>
                <a:moveTo>
                  <a:pt x="46606" y="125835"/>
                </a:moveTo>
                <a:cubicBezTo>
                  <a:pt x="46606" y="100085"/>
                  <a:pt x="67461" y="79229"/>
                  <a:pt x="93211" y="79229"/>
                </a:cubicBezTo>
                <a:cubicBezTo>
                  <a:pt x="118961" y="79229"/>
                  <a:pt x="139817" y="100085"/>
                  <a:pt x="139817" y="125835"/>
                </a:cubicBezTo>
                <a:lnTo>
                  <a:pt x="139817" y="130495"/>
                </a:lnTo>
                <a:cubicBezTo>
                  <a:pt x="139817" y="135651"/>
                  <a:pt x="135651" y="139817"/>
                  <a:pt x="130495" y="139817"/>
                </a:cubicBezTo>
                <a:lnTo>
                  <a:pt x="55927" y="139817"/>
                </a:lnTo>
                <a:cubicBezTo>
                  <a:pt x="50771" y="139817"/>
                  <a:pt x="46606" y="135651"/>
                  <a:pt x="46606" y="130495"/>
                </a:cubicBezTo>
                <a:lnTo>
                  <a:pt x="46606" y="125835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0"/>
          <p:cNvSpPr/>
          <p:nvPr/>
        </p:nvSpPr>
        <p:spPr>
          <a:xfrm>
            <a:off x="3757375" y="3243743"/>
            <a:ext cx="1482055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Collective Intelligence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3757375" y="3467450"/>
            <a:ext cx="1472734" cy="186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8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Diversity Management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391486" y="4064000"/>
            <a:ext cx="5592661" cy="2181138"/>
          </a:xfrm>
          <a:custGeom>
            <a:avLst/>
            <a:gdLst/>
            <a:ahLst/>
            <a:cxnLst/>
            <a:rect l="l" t="t" r="r" b="b"/>
            <a:pathLst>
              <a:path w="5592661" h="2181138">
                <a:moveTo>
                  <a:pt x="37284" y="0"/>
                </a:moveTo>
                <a:lnTo>
                  <a:pt x="5518087" y="0"/>
                </a:lnTo>
                <a:cubicBezTo>
                  <a:pt x="5559273" y="0"/>
                  <a:pt x="5592661" y="33388"/>
                  <a:pt x="5592661" y="74573"/>
                </a:cubicBezTo>
                <a:lnTo>
                  <a:pt x="5592661" y="2106565"/>
                </a:lnTo>
                <a:cubicBezTo>
                  <a:pt x="5592661" y="2147750"/>
                  <a:pt x="5559273" y="2181138"/>
                  <a:pt x="5518087" y="2181138"/>
                </a:cubicBezTo>
                <a:lnTo>
                  <a:pt x="37284" y="2181138"/>
                </a:lnTo>
                <a:cubicBezTo>
                  <a:pt x="16693" y="2181138"/>
                  <a:pt x="0" y="2164445"/>
                  <a:pt x="0" y="2143853"/>
                </a:cubicBezTo>
                <a:lnTo>
                  <a:pt x="0" y="37284"/>
                </a:lnTo>
                <a:cubicBezTo>
                  <a:pt x="0" y="16693"/>
                  <a:pt x="16693" y="0"/>
                  <a:pt x="37284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Shape 33"/>
          <p:cNvSpPr/>
          <p:nvPr/>
        </p:nvSpPr>
        <p:spPr>
          <a:xfrm>
            <a:off x="391486" y="4064000"/>
            <a:ext cx="37284" cy="2181138"/>
          </a:xfrm>
          <a:custGeom>
            <a:avLst/>
            <a:gdLst/>
            <a:ahLst/>
            <a:cxnLst/>
            <a:rect l="l" t="t" r="r" b="b"/>
            <a:pathLst>
              <a:path w="37284" h="2181138">
                <a:moveTo>
                  <a:pt x="37284" y="0"/>
                </a:moveTo>
                <a:lnTo>
                  <a:pt x="37284" y="0"/>
                </a:lnTo>
                <a:lnTo>
                  <a:pt x="37284" y="2181138"/>
                </a:lnTo>
                <a:lnTo>
                  <a:pt x="37284" y="2181138"/>
                </a:lnTo>
                <a:cubicBezTo>
                  <a:pt x="16693" y="2181138"/>
                  <a:pt x="0" y="2164445"/>
                  <a:pt x="0" y="2143853"/>
                </a:cubicBezTo>
                <a:lnTo>
                  <a:pt x="0" y="37284"/>
                </a:lnTo>
                <a:cubicBezTo>
                  <a:pt x="0" y="16693"/>
                  <a:pt x="16693" y="0"/>
                  <a:pt x="37284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4"/>
          <p:cNvSpPr/>
          <p:nvPr/>
        </p:nvSpPr>
        <p:spPr>
          <a:xfrm>
            <a:off x="661798" y="4324991"/>
            <a:ext cx="223706" cy="223706"/>
          </a:xfrm>
          <a:custGeom>
            <a:avLst/>
            <a:gdLst/>
            <a:ahLst/>
            <a:cxnLst/>
            <a:rect l="l" t="t" r="r" b="b"/>
            <a:pathLst>
              <a:path w="223706" h="223706">
                <a:moveTo>
                  <a:pt x="105299" y="38056"/>
                </a:moveTo>
                <a:lnTo>
                  <a:pt x="111853" y="47101"/>
                </a:lnTo>
                <a:lnTo>
                  <a:pt x="118407" y="38056"/>
                </a:lnTo>
                <a:cubicBezTo>
                  <a:pt x="129330" y="22939"/>
                  <a:pt x="146895" y="13982"/>
                  <a:pt x="165551" y="13982"/>
                </a:cubicBezTo>
                <a:cubicBezTo>
                  <a:pt x="197666" y="13982"/>
                  <a:pt x="223706" y="40022"/>
                  <a:pt x="223706" y="72137"/>
                </a:cubicBezTo>
                <a:lnTo>
                  <a:pt x="223706" y="73273"/>
                </a:lnTo>
                <a:cubicBezTo>
                  <a:pt x="223706" y="122296"/>
                  <a:pt x="162580" y="179227"/>
                  <a:pt x="130685" y="203564"/>
                </a:cubicBezTo>
                <a:cubicBezTo>
                  <a:pt x="125267" y="207671"/>
                  <a:pt x="118626" y="209725"/>
                  <a:pt x="111853" y="209725"/>
                </a:cubicBezTo>
                <a:cubicBezTo>
                  <a:pt x="105081" y="209725"/>
                  <a:pt x="98396" y="207715"/>
                  <a:pt x="93022" y="203564"/>
                </a:cubicBezTo>
                <a:cubicBezTo>
                  <a:pt x="61126" y="179227"/>
                  <a:pt x="0" y="122296"/>
                  <a:pt x="0" y="73273"/>
                </a:cubicBezTo>
                <a:lnTo>
                  <a:pt x="0" y="72137"/>
                </a:lnTo>
                <a:cubicBezTo>
                  <a:pt x="0" y="40022"/>
                  <a:pt x="26041" y="13982"/>
                  <a:pt x="58155" y="13982"/>
                </a:cubicBezTo>
                <a:cubicBezTo>
                  <a:pt x="76812" y="13982"/>
                  <a:pt x="94376" y="22939"/>
                  <a:pt x="105299" y="38056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5"/>
          <p:cNvSpPr/>
          <p:nvPr/>
        </p:nvSpPr>
        <p:spPr>
          <a:xfrm>
            <a:off x="913468" y="4287706"/>
            <a:ext cx="4958826" cy="29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61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Emotional Intelligence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633835" y="4735119"/>
            <a:ext cx="643156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Empathy</a:t>
            </a:r>
            <a:endParaRPr lang="en-US" sz="1600" dirty="0"/>
          </a:p>
        </p:txBody>
      </p:sp>
      <p:sp>
        <p:nvSpPr>
          <p:cNvPr id="40" name="Text 37"/>
          <p:cNvSpPr/>
          <p:nvPr/>
        </p:nvSpPr>
        <p:spPr>
          <a:xfrm>
            <a:off x="5477894" y="4735119"/>
            <a:ext cx="363523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95%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633835" y="4996110"/>
            <a:ext cx="5126606" cy="93211"/>
          </a:xfrm>
          <a:custGeom>
            <a:avLst/>
            <a:gdLst/>
            <a:ahLst/>
            <a:cxnLst/>
            <a:rect l="l" t="t" r="r" b="b"/>
            <a:pathLst>
              <a:path w="5126606" h="93211">
                <a:moveTo>
                  <a:pt x="46606" y="0"/>
                </a:moveTo>
                <a:lnTo>
                  <a:pt x="5080000" y="0"/>
                </a:lnTo>
                <a:cubicBezTo>
                  <a:pt x="5105740" y="0"/>
                  <a:pt x="5126606" y="20866"/>
                  <a:pt x="5126606" y="46606"/>
                </a:cubicBezTo>
                <a:lnTo>
                  <a:pt x="5126606" y="46606"/>
                </a:lnTo>
                <a:cubicBezTo>
                  <a:pt x="5126606" y="72345"/>
                  <a:pt x="5105740" y="93211"/>
                  <a:pt x="5080000" y="93211"/>
                </a:cubicBezTo>
                <a:lnTo>
                  <a:pt x="46606" y="93211"/>
                </a:lnTo>
                <a:cubicBezTo>
                  <a:pt x="20866" y="93211"/>
                  <a:pt x="0" y="72345"/>
                  <a:pt x="0" y="46606"/>
                </a:cubicBezTo>
                <a:lnTo>
                  <a:pt x="0" y="46606"/>
                </a:lnTo>
                <a:cubicBezTo>
                  <a:pt x="0" y="20866"/>
                  <a:pt x="20866" y="0"/>
                  <a:pt x="46606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39"/>
          <p:cNvSpPr/>
          <p:nvPr/>
        </p:nvSpPr>
        <p:spPr>
          <a:xfrm>
            <a:off x="633835" y="4996110"/>
            <a:ext cx="4874936" cy="93211"/>
          </a:xfrm>
          <a:custGeom>
            <a:avLst/>
            <a:gdLst/>
            <a:ahLst/>
            <a:cxnLst/>
            <a:rect l="l" t="t" r="r" b="b"/>
            <a:pathLst>
              <a:path w="4874936" h="93211">
                <a:moveTo>
                  <a:pt x="46606" y="0"/>
                </a:moveTo>
                <a:lnTo>
                  <a:pt x="4828330" y="0"/>
                </a:lnTo>
                <a:cubicBezTo>
                  <a:pt x="4854070" y="0"/>
                  <a:pt x="4874936" y="20866"/>
                  <a:pt x="4874936" y="46606"/>
                </a:cubicBezTo>
                <a:lnTo>
                  <a:pt x="4874936" y="46606"/>
                </a:lnTo>
                <a:cubicBezTo>
                  <a:pt x="4874936" y="72345"/>
                  <a:pt x="4854070" y="93211"/>
                  <a:pt x="4828330" y="93211"/>
                </a:cubicBezTo>
                <a:lnTo>
                  <a:pt x="46606" y="93211"/>
                </a:lnTo>
                <a:cubicBezTo>
                  <a:pt x="20866" y="93211"/>
                  <a:pt x="0" y="72345"/>
                  <a:pt x="0" y="46606"/>
                </a:cubicBezTo>
                <a:lnTo>
                  <a:pt x="0" y="46606"/>
                </a:lnTo>
                <a:cubicBezTo>
                  <a:pt x="0" y="20866"/>
                  <a:pt x="20866" y="0"/>
                  <a:pt x="46606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0"/>
          <p:cNvSpPr/>
          <p:nvPr/>
        </p:nvSpPr>
        <p:spPr>
          <a:xfrm>
            <a:off x="633835" y="5201174"/>
            <a:ext cx="456734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Ethics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5474885" y="5201174"/>
            <a:ext cx="363523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98%</a:t>
            </a:r>
            <a:endParaRPr lang="en-US" sz="1600" dirty="0"/>
          </a:p>
        </p:txBody>
      </p:sp>
      <p:sp>
        <p:nvSpPr>
          <p:cNvPr id="45" name="Shape 42"/>
          <p:cNvSpPr/>
          <p:nvPr/>
        </p:nvSpPr>
        <p:spPr>
          <a:xfrm>
            <a:off x="633835" y="5462165"/>
            <a:ext cx="5126606" cy="93211"/>
          </a:xfrm>
          <a:custGeom>
            <a:avLst/>
            <a:gdLst/>
            <a:ahLst/>
            <a:cxnLst/>
            <a:rect l="l" t="t" r="r" b="b"/>
            <a:pathLst>
              <a:path w="5126606" h="93211">
                <a:moveTo>
                  <a:pt x="46606" y="0"/>
                </a:moveTo>
                <a:lnTo>
                  <a:pt x="5080000" y="0"/>
                </a:lnTo>
                <a:cubicBezTo>
                  <a:pt x="5105740" y="0"/>
                  <a:pt x="5126606" y="20866"/>
                  <a:pt x="5126606" y="46606"/>
                </a:cubicBezTo>
                <a:lnTo>
                  <a:pt x="5126606" y="46606"/>
                </a:lnTo>
                <a:cubicBezTo>
                  <a:pt x="5126606" y="72345"/>
                  <a:pt x="5105740" y="93211"/>
                  <a:pt x="5080000" y="93211"/>
                </a:cubicBezTo>
                <a:lnTo>
                  <a:pt x="46606" y="93211"/>
                </a:lnTo>
                <a:cubicBezTo>
                  <a:pt x="20866" y="93211"/>
                  <a:pt x="0" y="72345"/>
                  <a:pt x="0" y="46606"/>
                </a:cubicBezTo>
                <a:lnTo>
                  <a:pt x="0" y="46606"/>
                </a:lnTo>
                <a:cubicBezTo>
                  <a:pt x="0" y="20866"/>
                  <a:pt x="20866" y="0"/>
                  <a:pt x="46606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3"/>
          <p:cNvSpPr/>
          <p:nvPr/>
        </p:nvSpPr>
        <p:spPr>
          <a:xfrm>
            <a:off x="633835" y="5462165"/>
            <a:ext cx="5024073" cy="93211"/>
          </a:xfrm>
          <a:custGeom>
            <a:avLst/>
            <a:gdLst/>
            <a:ahLst/>
            <a:cxnLst/>
            <a:rect l="l" t="t" r="r" b="b"/>
            <a:pathLst>
              <a:path w="5024073" h="93211">
                <a:moveTo>
                  <a:pt x="46606" y="0"/>
                </a:moveTo>
                <a:lnTo>
                  <a:pt x="4977468" y="0"/>
                </a:lnTo>
                <a:cubicBezTo>
                  <a:pt x="5003207" y="0"/>
                  <a:pt x="5024073" y="20866"/>
                  <a:pt x="5024073" y="46606"/>
                </a:cubicBezTo>
                <a:lnTo>
                  <a:pt x="5024073" y="46606"/>
                </a:lnTo>
                <a:cubicBezTo>
                  <a:pt x="5024073" y="72345"/>
                  <a:pt x="5003207" y="93211"/>
                  <a:pt x="4977468" y="93211"/>
                </a:cubicBezTo>
                <a:lnTo>
                  <a:pt x="46606" y="93211"/>
                </a:lnTo>
                <a:cubicBezTo>
                  <a:pt x="20866" y="93211"/>
                  <a:pt x="0" y="72345"/>
                  <a:pt x="0" y="46606"/>
                </a:cubicBezTo>
                <a:lnTo>
                  <a:pt x="0" y="46606"/>
                </a:lnTo>
                <a:cubicBezTo>
                  <a:pt x="0" y="20866"/>
                  <a:pt x="20866" y="0"/>
                  <a:pt x="46606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4"/>
          <p:cNvSpPr/>
          <p:nvPr/>
        </p:nvSpPr>
        <p:spPr>
          <a:xfrm>
            <a:off x="633835" y="5667229"/>
            <a:ext cx="1099890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Communication</a:t>
            </a:r>
            <a:endParaRPr lang="en-US" sz="1600" dirty="0"/>
          </a:p>
        </p:txBody>
      </p:sp>
      <p:sp>
        <p:nvSpPr>
          <p:cNvPr id="48" name="Text 45"/>
          <p:cNvSpPr/>
          <p:nvPr/>
        </p:nvSpPr>
        <p:spPr>
          <a:xfrm>
            <a:off x="5482167" y="5667229"/>
            <a:ext cx="354202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4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92%</a:t>
            </a:r>
            <a:endParaRPr lang="en-US" sz="1600" dirty="0"/>
          </a:p>
        </p:txBody>
      </p:sp>
      <p:sp>
        <p:nvSpPr>
          <p:cNvPr id="49" name="Shape 46"/>
          <p:cNvSpPr/>
          <p:nvPr/>
        </p:nvSpPr>
        <p:spPr>
          <a:xfrm>
            <a:off x="633835" y="5928220"/>
            <a:ext cx="5126606" cy="93211"/>
          </a:xfrm>
          <a:custGeom>
            <a:avLst/>
            <a:gdLst/>
            <a:ahLst/>
            <a:cxnLst/>
            <a:rect l="l" t="t" r="r" b="b"/>
            <a:pathLst>
              <a:path w="5126606" h="93211">
                <a:moveTo>
                  <a:pt x="46606" y="0"/>
                </a:moveTo>
                <a:lnTo>
                  <a:pt x="5080000" y="0"/>
                </a:lnTo>
                <a:cubicBezTo>
                  <a:pt x="5105740" y="0"/>
                  <a:pt x="5126606" y="20866"/>
                  <a:pt x="5126606" y="46606"/>
                </a:cubicBezTo>
                <a:lnTo>
                  <a:pt x="5126606" y="46606"/>
                </a:lnTo>
                <a:cubicBezTo>
                  <a:pt x="5126606" y="72345"/>
                  <a:pt x="5105740" y="93211"/>
                  <a:pt x="5080000" y="93211"/>
                </a:cubicBezTo>
                <a:lnTo>
                  <a:pt x="46606" y="93211"/>
                </a:lnTo>
                <a:cubicBezTo>
                  <a:pt x="20866" y="93211"/>
                  <a:pt x="0" y="72345"/>
                  <a:pt x="0" y="46606"/>
                </a:cubicBezTo>
                <a:lnTo>
                  <a:pt x="0" y="46606"/>
                </a:lnTo>
                <a:cubicBezTo>
                  <a:pt x="0" y="20866"/>
                  <a:pt x="20866" y="0"/>
                  <a:pt x="46606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Shape 47"/>
          <p:cNvSpPr/>
          <p:nvPr/>
        </p:nvSpPr>
        <p:spPr>
          <a:xfrm>
            <a:off x="633835" y="5928220"/>
            <a:ext cx="4716477" cy="93211"/>
          </a:xfrm>
          <a:custGeom>
            <a:avLst/>
            <a:gdLst/>
            <a:ahLst/>
            <a:cxnLst/>
            <a:rect l="l" t="t" r="r" b="b"/>
            <a:pathLst>
              <a:path w="4716477" h="93211">
                <a:moveTo>
                  <a:pt x="46606" y="0"/>
                </a:moveTo>
                <a:lnTo>
                  <a:pt x="4669872" y="0"/>
                </a:lnTo>
                <a:cubicBezTo>
                  <a:pt x="4695611" y="0"/>
                  <a:pt x="4716477" y="20866"/>
                  <a:pt x="4716477" y="46606"/>
                </a:cubicBezTo>
                <a:lnTo>
                  <a:pt x="4716477" y="46606"/>
                </a:lnTo>
                <a:cubicBezTo>
                  <a:pt x="4716477" y="72345"/>
                  <a:pt x="4695611" y="93211"/>
                  <a:pt x="4669872" y="93211"/>
                </a:cubicBezTo>
                <a:lnTo>
                  <a:pt x="46606" y="93211"/>
                </a:lnTo>
                <a:cubicBezTo>
                  <a:pt x="20866" y="93211"/>
                  <a:pt x="0" y="72345"/>
                  <a:pt x="0" y="46606"/>
                </a:cubicBezTo>
                <a:lnTo>
                  <a:pt x="0" y="46606"/>
                </a:lnTo>
                <a:cubicBezTo>
                  <a:pt x="0" y="20866"/>
                  <a:pt x="20866" y="0"/>
                  <a:pt x="46606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1" name="Shape 48"/>
          <p:cNvSpPr/>
          <p:nvPr/>
        </p:nvSpPr>
        <p:spPr>
          <a:xfrm>
            <a:off x="6228534" y="1416807"/>
            <a:ext cx="5592661" cy="5443523"/>
          </a:xfrm>
          <a:custGeom>
            <a:avLst/>
            <a:gdLst/>
            <a:ahLst/>
            <a:cxnLst/>
            <a:rect l="l" t="t" r="r" b="b"/>
            <a:pathLst>
              <a:path w="5592661" h="5443523">
                <a:moveTo>
                  <a:pt x="37284" y="0"/>
                </a:moveTo>
                <a:lnTo>
                  <a:pt x="5518084" y="0"/>
                </a:lnTo>
                <a:cubicBezTo>
                  <a:pt x="5559272" y="0"/>
                  <a:pt x="5592661" y="33389"/>
                  <a:pt x="5592661" y="74576"/>
                </a:cubicBezTo>
                <a:lnTo>
                  <a:pt x="5592661" y="5368947"/>
                </a:lnTo>
                <a:cubicBezTo>
                  <a:pt x="5592661" y="5410134"/>
                  <a:pt x="5559272" y="5443523"/>
                  <a:pt x="5518084" y="5443523"/>
                </a:cubicBezTo>
                <a:lnTo>
                  <a:pt x="37284" y="5443523"/>
                </a:lnTo>
                <a:cubicBezTo>
                  <a:pt x="16693" y="5443523"/>
                  <a:pt x="0" y="5426830"/>
                  <a:pt x="0" y="5406239"/>
                </a:cubicBezTo>
                <a:lnTo>
                  <a:pt x="0" y="37284"/>
                </a:lnTo>
                <a:cubicBezTo>
                  <a:pt x="0" y="16693"/>
                  <a:pt x="16693" y="0"/>
                  <a:pt x="37284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2" name="Shape 49"/>
          <p:cNvSpPr/>
          <p:nvPr/>
        </p:nvSpPr>
        <p:spPr>
          <a:xfrm>
            <a:off x="6228534" y="1416807"/>
            <a:ext cx="37284" cy="5443523"/>
          </a:xfrm>
          <a:custGeom>
            <a:avLst/>
            <a:gdLst/>
            <a:ahLst/>
            <a:cxnLst/>
            <a:rect l="l" t="t" r="r" b="b"/>
            <a:pathLst>
              <a:path w="37284" h="5443523">
                <a:moveTo>
                  <a:pt x="37284" y="0"/>
                </a:moveTo>
                <a:lnTo>
                  <a:pt x="37284" y="0"/>
                </a:lnTo>
                <a:lnTo>
                  <a:pt x="37284" y="5443523"/>
                </a:lnTo>
                <a:lnTo>
                  <a:pt x="37284" y="5443523"/>
                </a:lnTo>
                <a:cubicBezTo>
                  <a:pt x="16693" y="5443523"/>
                  <a:pt x="0" y="5426830"/>
                  <a:pt x="0" y="5406239"/>
                </a:cubicBezTo>
                <a:lnTo>
                  <a:pt x="0" y="37284"/>
                </a:lnTo>
                <a:cubicBezTo>
                  <a:pt x="0" y="16693"/>
                  <a:pt x="16693" y="0"/>
                  <a:pt x="37284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Shape 50"/>
          <p:cNvSpPr/>
          <p:nvPr/>
        </p:nvSpPr>
        <p:spPr>
          <a:xfrm>
            <a:off x="6526810" y="1677798"/>
            <a:ext cx="167780" cy="223706"/>
          </a:xfrm>
          <a:custGeom>
            <a:avLst/>
            <a:gdLst/>
            <a:ahLst/>
            <a:cxnLst/>
            <a:rect l="l" t="t" r="r" b="b"/>
            <a:pathLst>
              <a:path w="167780" h="223706">
                <a:moveTo>
                  <a:pt x="69908" y="0"/>
                </a:moveTo>
                <a:cubicBezTo>
                  <a:pt x="77642" y="0"/>
                  <a:pt x="83890" y="6248"/>
                  <a:pt x="83890" y="13982"/>
                </a:cubicBezTo>
                <a:lnTo>
                  <a:pt x="83890" y="62917"/>
                </a:lnTo>
                <a:lnTo>
                  <a:pt x="55927" y="62917"/>
                </a:lnTo>
                <a:lnTo>
                  <a:pt x="55927" y="13982"/>
                </a:lnTo>
                <a:cubicBezTo>
                  <a:pt x="55927" y="6248"/>
                  <a:pt x="62175" y="0"/>
                  <a:pt x="69908" y="0"/>
                </a:cubicBezTo>
                <a:close/>
                <a:moveTo>
                  <a:pt x="13982" y="27963"/>
                </a:moveTo>
                <a:cubicBezTo>
                  <a:pt x="13982" y="20230"/>
                  <a:pt x="20230" y="13982"/>
                  <a:pt x="27963" y="13982"/>
                </a:cubicBezTo>
                <a:cubicBezTo>
                  <a:pt x="35697" y="13982"/>
                  <a:pt x="41945" y="20230"/>
                  <a:pt x="41945" y="27963"/>
                </a:cubicBezTo>
                <a:lnTo>
                  <a:pt x="41945" y="62917"/>
                </a:lnTo>
                <a:lnTo>
                  <a:pt x="13982" y="62917"/>
                </a:lnTo>
                <a:lnTo>
                  <a:pt x="13982" y="27963"/>
                </a:lnTo>
                <a:close/>
                <a:moveTo>
                  <a:pt x="97872" y="27963"/>
                </a:moveTo>
                <a:cubicBezTo>
                  <a:pt x="97872" y="20230"/>
                  <a:pt x="104120" y="13982"/>
                  <a:pt x="111853" y="13982"/>
                </a:cubicBezTo>
                <a:cubicBezTo>
                  <a:pt x="119587" y="13982"/>
                  <a:pt x="125835" y="20230"/>
                  <a:pt x="125835" y="27963"/>
                </a:cubicBezTo>
                <a:lnTo>
                  <a:pt x="125835" y="69908"/>
                </a:lnTo>
                <a:cubicBezTo>
                  <a:pt x="125835" y="77642"/>
                  <a:pt x="119587" y="83890"/>
                  <a:pt x="111853" y="83890"/>
                </a:cubicBezTo>
                <a:cubicBezTo>
                  <a:pt x="104120" y="83890"/>
                  <a:pt x="97872" y="77642"/>
                  <a:pt x="97872" y="69908"/>
                </a:cubicBezTo>
                <a:lnTo>
                  <a:pt x="97872" y="27963"/>
                </a:lnTo>
                <a:close/>
                <a:moveTo>
                  <a:pt x="139817" y="55927"/>
                </a:moveTo>
                <a:cubicBezTo>
                  <a:pt x="139817" y="48193"/>
                  <a:pt x="146065" y="41945"/>
                  <a:pt x="153798" y="41945"/>
                </a:cubicBezTo>
                <a:cubicBezTo>
                  <a:pt x="161532" y="41945"/>
                  <a:pt x="167780" y="48193"/>
                  <a:pt x="167780" y="55927"/>
                </a:cubicBezTo>
                <a:lnTo>
                  <a:pt x="167780" y="83890"/>
                </a:lnTo>
                <a:cubicBezTo>
                  <a:pt x="167780" y="91624"/>
                  <a:pt x="161532" y="97872"/>
                  <a:pt x="153798" y="97872"/>
                </a:cubicBezTo>
                <a:cubicBezTo>
                  <a:pt x="146065" y="97872"/>
                  <a:pt x="139817" y="91624"/>
                  <a:pt x="139817" y="83890"/>
                </a:cubicBezTo>
                <a:lnTo>
                  <a:pt x="139817" y="55927"/>
                </a:lnTo>
                <a:close/>
                <a:moveTo>
                  <a:pt x="97872" y="94376"/>
                </a:moveTo>
                <a:lnTo>
                  <a:pt x="97872" y="94114"/>
                </a:lnTo>
                <a:cubicBezTo>
                  <a:pt x="101979" y="96473"/>
                  <a:pt x="106741" y="97872"/>
                  <a:pt x="111853" y="97872"/>
                </a:cubicBezTo>
                <a:cubicBezTo>
                  <a:pt x="117621" y="97872"/>
                  <a:pt x="122951" y="96124"/>
                  <a:pt x="127408" y="93153"/>
                </a:cubicBezTo>
                <a:cubicBezTo>
                  <a:pt x="131209" y="104032"/>
                  <a:pt x="141608" y="111853"/>
                  <a:pt x="153798" y="111853"/>
                </a:cubicBezTo>
                <a:cubicBezTo>
                  <a:pt x="158910" y="111853"/>
                  <a:pt x="163673" y="110499"/>
                  <a:pt x="167780" y="108096"/>
                </a:cubicBezTo>
                <a:lnTo>
                  <a:pt x="167780" y="111853"/>
                </a:lnTo>
                <a:cubicBezTo>
                  <a:pt x="167780" y="134704"/>
                  <a:pt x="156813" y="155022"/>
                  <a:pt x="139817" y="167780"/>
                </a:cubicBezTo>
                <a:lnTo>
                  <a:pt x="139817" y="209725"/>
                </a:lnTo>
                <a:cubicBezTo>
                  <a:pt x="139817" y="217458"/>
                  <a:pt x="133568" y="223706"/>
                  <a:pt x="125835" y="223706"/>
                </a:cubicBezTo>
                <a:lnTo>
                  <a:pt x="55927" y="223706"/>
                </a:lnTo>
                <a:cubicBezTo>
                  <a:pt x="48193" y="223706"/>
                  <a:pt x="41945" y="217458"/>
                  <a:pt x="41945" y="209725"/>
                </a:cubicBezTo>
                <a:lnTo>
                  <a:pt x="41945" y="175470"/>
                </a:lnTo>
                <a:cubicBezTo>
                  <a:pt x="34386" y="172018"/>
                  <a:pt x="27439" y="167256"/>
                  <a:pt x="21453" y="161270"/>
                </a:cubicBezTo>
                <a:lnTo>
                  <a:pt x="16385" y="156201"/>
                </a:lnTo>
                <a:cubicBezTo>
                  <a:pt x="5899" y="145715"/>
                  <a:pt x="0" y="131471"/>
                  <a:pt x="0" y="116659"/>
                </a:cubicBezTo>
                <a:lnTo>
                  <a:pt x="0" y="104862"/>
                </a:lnTo>
                <a:cubicBezTo>
                  <a:pt x="0" y="89439"/>
                  <a:pt x="12540" y="76899"/>
                  <a:pt x="27963" y="76899"/>
                </a:cubicBezTo>
                <a:lnTo>
                  <a:pt x="66413" y="76899"/>
                </a:lnTo>
                <a:cubicBezTo>
                  <a:pt x="76069" y="76899"/>
                  <a:pt x="83890" y="84720"/>
                  <a:pt x="83890" y="94376"/>
                </a:cubicBezTo>
                <a:cubicBezTo>
                  <a:pt x="83890" y="104032"/>
                  <a:pt x="76069" y="111853"/>
                  <a:pt x="66413" y="111853"/>
                </a:cubicBezTo>
                <a:lnTo>
                  <a:pt x="41945" y="111853"/>
                </a:lnTo>
                <a:cubicBezTo>
                  <a:pt x="38100" y="111853"/>
                  <a:pt x="34954" y="114999"/>
                  <a:pt x="34954" y="118844"/>
                </a:cubicBezTo>
                <a:cubicBezTo>
                  <a:pt x="34954" y="122689"/>
                  <a:pt x="38100" y="125835"/>
                  <a:pt x="41945" y="125835"/>
                </a:cubicBezTo>
                <a:lnTo>
                  <a:pt x="66413" y="125835"/>
                </a:lnTo>
                <a:cubicBezTo>
                  <a:pt x="83803" y="125835"/>
                  <a:pt x="97872" y="111766"/>
                  <a:pt x="97872" y="94376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Text 51"/>
          <p:cNvSpPr/>
          <p:nvPr/>
        </p:nvSpPr>
        <p:spPr>
          <a:xfrm>
            <a:off x="6750516" y="1640514"/>
            <a:ext cx="4958826" cy="29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61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Professional Strengths</a:t>
            </a:r>
            <a:endParaRPr lang="en-US" sz="1600" dirty="0"/>
          </a:p>
        </p:txBody>
      </p:sp>
      <p:sp>
        <p:nvSpPr>
          <p:cNvPr id="55" name="Shape 52"/>
          <p:cNvSpPr/>
          <p:nvPr/>
        </p:nvSpPr>
        <p:spPr>
          <a:xfrm>
            <a:off x="6470883" y="2125211"/>
            <a:ext cx="447413" cy="447413"/>
          </a:xfrm>
          <a:custGeom>
            <a:avLst/>
            <a:gdLst/>
            <a:ahLst/>
            <a:cxnLst/>
            <a:rect l="l" t="t" r="r" b="b"/>
            <a:pathLst>
              <a:path w="447413" h="447413">
                <a:moveTo>
                  <a:pt x="223706" y="0"/>
                </a:moveTo>
                <a:lnTo>
                  <a:pt x="223706" y="0"/>
                </a:lnTo>
                <a:cubicBezTo>
                  <a:pt x="347173" y="0"/>
                  <a:pt x="447413" y="100239"/>
                  <a:pt x="447413" y="223706"/>
                </a:cubicBezTo>
                <a:lnTo>
                  <a:pt x="447413" y="223706"/>
                </a:lnTo>
                <a:cubicBezTo>
                  <a:pt x="447413" y="347173"/>
                  <a:pt x="347173" y="447413"/>
                  <a:pt x="223706" y="447413"/>
                </a:cubicBezTo>
                <a:lnTo>
                  <a:pt x="223706" y="447413"/>
                </a:lnTo>
                <a:cubicBezTo>
                  <a:pt x="100239" y="447413"/>
                  <a:pt x="0" y="347173"/>
                  <a:pt x="0" y="223706"/>
                </a:cubicBezTo>
                <a:lnTo>
                  <a:pt x="0" y="223706"/>
                </a:lnTo>
                <a:cubicBezTo>
                  <a:pt x="0" y="100239"/>
                  <a:pt x="100239" y="0"/>
                  <a:pt x="223706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53"/>
          <p:cNvSpPr/>
          <p:nvPr/>
        </p:nvSpPr>
        <p:spPr>
          <a:xfrm>
            <a:off x="6589727" y="2255706"/>
            <a:ext cx="209725" cy="186422"/>
          </a:xfrm>
          <a:custGeom>
            <a:avLst/>
            <a:gdLst/>
            <a:ahLst/>
            <a:cxnLst/>
            <a:rect l="l" t="t" r="r" b="b"/>
            <a:pathLst>
              <a:path w="209725" h="186422">
                <a:moveTo>
                  <a:pt x="113965" y="31750"/>
                </a:moveTo>
                <a:cubicBezTo>
                  <a:pt x="117315" y="29092"/>
                  <a:pt x="119427" y="24978"/>
                  <a:pt x="119427" y="20390"/>
                </a:cubicBezTo>
                <a:cubicBezTo>
                  <a:pt x="119427" y="12343"/>
                  <a:pt x="112909" y="5826"/>
                  <a:pt x="104862" y="5826"/>
                </a:cubicBezTo>
                <a:cubicBezTo>
                  <a:pt x="96816" y="5826"/>
                  <a:pt x="90298" y="12343"/>
                  <a:pt x="90298" y="20390"/>
                </a:cubicBezTo>
                <a:cubicBezTo>
                  <a:pt x="90298" y="24978"/>
                  <a:pt x="92446" y="29092"/>
                  <a:pt x="95760" y="31750"/>
                </a:cubicBezTo>
                <a:lnTo>
                  <a:pt x="70855" y="70928"/>
                </a:lnTo>
                <a:cubicBezTo>
                  <a:pt x="67214" y="76644"/>
                  <a:pt x="59458" y="78064"/>
                  <a:pt x="54033" y="73986"/>
                </a:cubicBezTo>
                <a:lnTo>
                  <a:pt x="32369" y="57784"/>
                </a:lnTo>
                <a:cubicBezTo>
                  <a:pt x="34007" y="55453"/>
                  <a:pt x="34954" y="52577"/>
                  <a:pt x="34954" y="49518"/>
                </a:cubicBezTo>
                <a:cubicBezTo>
                  <a:pt x="34954" y="41472"/>
                  <a:pt x="28437" y="34954"/>
                  <a:pt x="20390" y="34954"/>
                </a:cubicBezTo>
                <a:cubicBezTo>
                  <a:pt x="12343" y="34954"/>
                  <a:pt x="5826" y="41472"/>
                  <a:pt x="5826" y="49518"/>
                </a:cubicBezTo>
                <a:cubicBezTo>
                  <a:pt x="5826" y="57456"/>
                  <a:pt x="12198" y="63937"/>
                  <a:pt x="20099" y="64083"/>
                </a:cubicBezTo>
                <a:lnTo>
                  <a:pt x="31968" y="143276"/>
                </a:lnTo>
                <a:cubicBezTo>
                  <a:pt x="33680" y="154672"/>
                  <a:pt x="43474" y="163119"/>
                  <a:pt x="55016" y="163119"/>
                </a:cubicBezTo>
                <a:lnTo>
                  <a:pt x="154708" y="163119"/>
                </a:lnTo>
                <a:cubicBezTo>
                  <a:pt x="166251" y="163119"/>
                  <a:pt x="176045" y="154672"/>
                  <a:pt x="177756" y="143276"/>
                </a:cubicBezTo>
                <a:lnTo>
                  <a:pt x="189626" y="64083"/>
                </a:lnTo>
                <a:cubicBezTo>
                  <a:pt x="197527" y="63937"/>
                  <a:pt x="203899" y="57456"/>
                  <a:pt x="203899" y="49518"/>
                </a:cubicBezTo>
                <a:cubicBezTo>
                  <a:pt x="203899" y="41472"/>
                  <a:pt x="197382" y="34954"/>
                  <a:pt x="189335" y="34954"/>
                </a:cubicBezTo>
                <a:cubicBezTo>
                  <a:pt x="181288" y="34954"/>
                  <a:pt x="174771" y="41472"/>
                  <a:pt x="174771" y="49518"/>
                </a:cubicBezTo>
                <a:cubicBezTo>
                  <a:pt x="174771" y="52577"/>
                  <a:pt x="175717" y="55453"/>
                  <a:pt x="177356" y="57784"/>
                </a:cubicBezTo>
                <a:lnTo>
                  <a:pt x="155728" y="74023"/>
                </a:lnTo>
                <a:cubicBezTo>
                  <a:pt x="150303" y="78101"/>
                  <a:pt x="142547" y="76681"/>
                  <a:pt x="138906" y="70964"/>
                </a:cubicBezTo>
                <a:lnTo>
                  <a:pt x="113965" y="3175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Text 54"/>
          <p:cNvSpPr/>
          <p:nvPr/>
        </p:nvSpPr>
        <p:spPr>
          <a:xfrm>
            <a:off x="7067433" y="2125211"/>
            <a:ext cx="4613945" cy="260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1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Leadership Skills</a:t>
            </a:r>
            <a:endParaRPr lang="en-US" sz="1600" dirty="0"/>
          </a:p>
        </p:txBody>
      </p:sp>
      <p:sp>
        <p:nvSpPr>
          <p:cNvPr id="58" name="Text 55"/>
          <p:cNvSpPr/>
          <p:nvPr/>
        </p:nvSpPr>
        <p:spPr>
          <a:xfrm>
            <a:off x="7067433" y="2423486"/>
            <a:ext cx="4604624" cy="48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4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Proven ability to lead cross-functional teams and drive projects to successful completion</a:t>
            </a:r>
            <a:endParaRPr lang="en-US" sz="1600" dirty="0"/>
          </a:p>
        </p:txBody>
      </p:sp>
      <p:sp>
        <p:nvSpPr>
          <p:cNvPr id="59" name="Shape 56"/>
          <p:cNvSpPr/>
          <p:nvPr/>
        </p:nvSpPr>
        <p:spPr>
          <a:xfrm>
            <a:off x="6470883" y="3057321"/>
            <a:ext cx="447413" cy="447413"/>
          </a:xfrm>
          <a:custGeom>
            <a:avLst/>
            <a:gdLst/>
            <a:ahLst/>
            <a:cxnLst/>
            <a:rect l="l" t="t" r="r" b="b"/>
            <a:pathLst>
              <a:path w="447413" h="447413">
                <a:moveTo>
                  <a:pt x="223706" y="0"/>
                </a:moveTo>
                <a:lnTo>
                  <a:pt x="223706" y="0"/>
                </a:lnTo>
                <a:cubicBezTo>
                  <a:pt x="347173" y="0"/>
                  <a:pt x="447413" y="100239"/>
                  <a:pt x="447413" y="223706"/>
                </a:cubicBezTo>
                <a:lnTo>
                  <a:pt x="447413" y="223706"/>
                </a:lnTo>
                <a:cubicBezTo>
                  <a:pt x="447413" y="347173"/>
                  <a:pt x="347173" y="447413"/>
                  <a:pt x="223706" y="447413"/>
                </a:cubicBezTo>
                <a:lnTo>
                  <a:pt x="223706" y="447413"/>
                </a:lnTo>
                <a:cubicBezTo>
                  <a:pt x="100239" y="447413"/>
                  <a:pt x="0" y="347173"/>
                  <a:pt x="0" y="223706"/>
                </a:cubicBezTo>
                <a:lnTo>
                  <a:pt x="0" y="223706"/>
                </a:lnTo>
                <a:cubicBezTo>
                  <a:pt x="0" y="100239"/>
                  <a:pt x="100239" y="0"/>
                  <a:pt x="223706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Shape 57"/>
          <p:cNvSpPr/>
          <p:nvPr/>
        </p:nvSpPr>
        <p:spPr>
          <a:xfrm>
            <a:off x="6624681" y="3187817"/>
            <a:ext cx="139817" cy="186422"/>
          </a:xfrm>
          <a:custGeom>
            <a:avLst/>
            <a:gdLst/>
            <a:ahLst/>
            <a:cxnLst/>
            <a:rect l="l" t="t" r="r" b="b"/>
            <a:pathLst>
              <a:path w="139817" h="186422">
                <a:moveTo>
                  <a:pt x="106647" y="139817"/>
                </a:moveTo>
                <a:cubicBezTo>
                  <a:pt x="109304" y="131697"/>
                  <a:pt x="114620" y="124342"/>
                  <a:pt x="120628" y="118007"/>
                </a:cubicBezTo>
                <a:cubicBezTo>
                  <a:pt x="132534" y="105481"/>
                  <a:pt x="139817" y="88550"/>
                  <a:pt x="139817" y="69908"/>
                </a:cubicBezTo>
                <a:cubicBezTo>
                  <a:pt x="139817" y="31313"/>
                  <a:pt x="108503" y="0"/>
                  <a:pt x="69908" y="0"/>
                </a:cubicBezTo>
                <a:cubicBezTo>
                  <a:pt x="31313" y="0"/>
                  <a:pt x="0" y="31313"/>
                  <a:pt x="0" y="69908"/>
                </a:cubicBezTo>
                <a:cubicBezTo>
                  <a:pt x="0" y="88550"/>
                  <a:pt x="7282" y="105481"/>
                  <a:pt x="19188" y="118007"/>
                </a:cubicBezTo>
                <a:cubicBezTo>
                  <a:pt x="25196" y="124342"/>
                  <a:pt x="30548" y="131697"/>
                  <a:pt x="33170" y="139817"/>
                </a:cubicBezTo>
                <a:lnTo>
                  <a:pt x="106610" y="139817"/>
                </a:lnTo>
                <a:close/>
                <a:moveTo>
                  <a:pt x="104862" y="157294"/>
                </a:moveTo>
                <a:lnTo>
                  <a:pt x="34954" y="157294"/>
                </a:lnTo>
                <a:lnTo>
                  <a:pt x="34954" y="163119"/>
                </a:lnTo>
                <a:cubicBezTo>
                  <a:pt x="34954" y="179213"/>
                  <a:pt x="47989" y="192248"/>
                  <a:pt x="64083" y="192248"/>
                </a:cubicBezTo>
                <a:lnTo>
                  <a:pt x="75734" y="192248"/>
                </a:lnTo>
                <a:cubicBezTo>
                  <a:pt x="91827" y="192248"/>
                  <a:pt x="104862" y="179213"/>
                  <a:pt x="104862" y="163119"/>
                </a:cubicBezTo>
                <a:lnTo>
                  <a:pt x="104862" y="157294"/>
                </a:lnTo>
                <a:close/>
                <a:moveTo>
                  <a:pt x="66995" y="40780"/>
                </a:moveTo>
                <a:cubicBezTo>
                  <a:pt x="52504" y="40780"/>
                  <a:pt x="40780" y="52504"/>
                  <a:pt x="40780" y="66995"/>
                </a:cubicBezTo>
                <a:cubicBezTo>
                  <a:pt x="40780" y="71838"/>
                  <a:pt x="36884" y="75734"/>
                  <a:pt x="32041" y="75734"/>
                </a:cubicBezTo>
                <a:cubicBezTo>
                  <a:pt x="27199" y="75734"/>
                  <a:pt x="23303" y="71838"/>
                  <a:pt x="23303" y="66995"/>
                </a:cubicBezTo>
                <a:cubicBezTo>
                  <a:pt x="23303" y="42855"/>
                  <a:pt x="42855" y="23303"/>
                  <a:pt x="66995" y="23303"/>
                </a:cubicBezTo>
                <a:cubicBezTo>
                  <a:pt x="71838" y="23303"/>
                  <a:pt x="75734" y="27199"/>
                  <a:pt x="75734" y="32041"/>
                </a:cubicBezTo>
                <a:cubicBezTo>
                  <a:pt x="75734" y="36884"/>
                  <a:pt x="71838" y="40780"/>
                  <a:pt x="66995" y="4078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Text 58"/>
          <p:cNvSpPr/>
          <p:nvPr/>
        </p:nvSpPr>
        <p:spPr>
          <a:xfrm>
            <a:off x="7067433" y="3057321"/>
            <a:ext cx="4613945" cy="260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1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Problem-Solving Ability</a:t>
            </a:r>
            <a:endParaRPr lang="en-US" sz="1600" dirty="0"/>
          </a:p>
        </p:txBody>
      </p:sp>
      <p:sp>
        <p:nvSpPr>
          <p:cNvPr id="62" name="Text 59"/>
          <p:cNvSpPr/>
          <p:nvPr/>
        </p:nvSpPr>
        <p:spPr>
          <a:xfrm>
            <a:off x="7067433" y="3355596"/>
            <a:ext cx="4604624" cy="48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4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Analytical mindset with strong capability to identify issues and implement effective solutions</a:t>
            </a:r>
            <a:endParaRPr lang="en-US" sz="1600" dirty="0"/>
          </a:p>
        </p:txBody>
      </p:sp>
      <p:sp>
        <p:nvSpPr>
          <p:cNvPr id="63" name="Shape 60"/>
          <p:cNvSpPr/>
          <p:nvPr/>
        </p:nvSpPr>
        <p:spPr>
          <a:xfrm>
            <a:off x="6470883" y="3989431"/>
            <a:ext cx="447413" cy="447413"/>
          </a:xfrm>
          <a:custGeom>
            <a:avLst/>
            <a:gdLst/>
            <a:ahLst/>
            <a:cxnLst/>
            <a:rect l="l" t="t" r="r" b="b"/>
            <a:pathLst>
              <a:path w="447413" h="447413">
                <a:moveTo>
                  <a:pt x="223706" y="0"/>
                </a:moveTo>
                <a:lnTo>
                  <a:pt x="223706" y="0"/>
                </a:lnTo>
                <a:cubicBezTo>
                  <a:pt x="347173" y="0"/>
                  <a:pt x="447413" y="100239"/>
                  <a:pt x="447413" y="223706"/>
                </a:cubicBezTo>
                <a:lnTo>
                  <a:pt x="447413" y="223706"/>
                </a:lnTo>
                <a:cubicBezTo>
                  <a:pt x="447413" y="347173"/>
                  <a:pt x="347173" y="447413"/>
                  <a:pt x="223706" y="447413"/>
                </a:cubicBezTo>
                <a:lnTo>
                  <a:pt x="223706" y="447413"/>
                </a:lnTo>
                <a:cubicBezTo>
                  <a:pt x="100239" y="447413"/>
                  <a:pt x="0" y="347173"/>
                  <a:pt x="0" y="223706"/>
                </a:cubicBezTo>
                <a:lnTo>
                  <a:pt x="0" y="223706"/>
                </a:lnTo>
                <a:cubicBezTo>
                  <a:pt x="0" y="100239"/>
                  <a:pt x="100239" y="0"/>
                  <a:pt x="223706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4" name="Shape 61"/>
          <p:cNvSpPr/>
          <p:nvPr/>
        </p:nvSpPr>
        <p:spPr>
          <a:xfrm>
            <a:off x="6601378" y="4119927"/>
            <a:ext cx="186422" cy="186422"/>
          </a:xfrm>
          <a:custGeom>
            <a:avLst/>
            <a:gdLst/>
            <a:ahLst/>
            <a:cxnLst/>
            <a:rect l="l" t="t" r="r" b="b"/>
            <a:pathLst>
              <a:path w="186422" h="186422">
                <a:moveTo>
                  <a:pt x="93211" y="0"/>
                </a:moveTo>
                <a:cubicBezTo>
                  <a:pt x="144656" y="0"/>
                  <a:pt x="186422" y="41766"/>
                  <a:pt x="186422" y="93211"/>
                </a:cubicBezTo>
                <a:cubicBezTo>
                  <a:pt x="186422" y="144656"/>
                  <a:pt x="144656" y="186422"/>
                  <a:pt x="93211" y="186422"/>
                </a:cubicBezTo>
                <a:cubicBezTo>
                  <a:pt x="41766" y="186422"/>
                  <a:pt x="0" y="144656"/>
                  <a:pt x="0" y="93211"/>
                </a:cubicBezTo>
                <a:cubicBezTo>
                  <a:pt x="0" y="41766"/>
                  <a:pt x="41766" y="0"/>
                  <a:pt x="93211" y="0"/>
                </a:cubicBezTo>
                <a:close/>
                <a:moveTo>
                  <a:pt x="84472" y="43693"/>
                </a:moveTo>
                <a:lnTo>
                  <a:pt x="84472" y="93211"/>
                </a:lnTo>
                <a:cubicBezTo>
                  <a:pt x="84472" y="96124"/>
                  <a:pt x="85929" y="98855"/>
                  <a:pt x="88368" y="100493"/>
                </a:cubicBezTo>
                <a:lnTo>
                  <a:pt x="123323" y="123796"/>
                </a:lnTo>
                <a:cubicBezTo>
                  <a:pt x="127328" y="126490"/>
                  <a:pt x="132753" y="125398"/>
                  <a:pt x="135447" y="121356"/>
                </a:cubicBezTo>
                <a:cubicBezTo>
                  <a:pt x="138142" y="117315"/>
                  <a:pt x="137049" y="111926"/>
                  <a:pt x="133008" y="109232"/>
                </a:cubicBezTo>
                <a:lnTo>
                  <a:pt x="101950" y="88550"/>
                </a:lnTo>
                <a:lnTo>
                  <a:pt x="101950" y="43693"/>
                </a:lnTo>
                <a:cubicBezTo>
                  <a:pt x="101950" y="38850"/>
                  <a:pt x="98054" y="34954"/>
                  <a:pt x="93211" y="34954"/>
                </a:cubicBezTo>
                <a:cubicBezTo>
                  <a:pt x="88368" y="34954"/>
                  <a:pt x="84472" y="38850"/>
                  <a:pt x="84472" y="43693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62"/>
          <p:cNvSpPr/>
          <p:nvPr/>
        </p:nvSpPr>
        <p:spPr>
          <a:xfrm>
            <a:off x="7067433" y="3989431"/>
            <a:ext cx="4613945" cy="260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1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Time Management</a:t>
            </a:r>
            <a:endParaRPr lang="en-US" sz="1600" dirty="0"/>
          </a:p>
        </p:txBody>
      </p:sp>
      <p:sp>
        <p:nvSpPr>
          <p:cNvPr id="66" name="Text 63"/>
          <p:cNvSpPr/>
          <p:nvPr/>
        </p:nvSpPr>
        <p:spPr>
          <a:xfrm>
            <a:off x="7067433" y="4287706"/>
            <a:ext cx="4604624" cy="48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4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Exceptional organizational skills with ability to manage multiple priorities and meet deadlines</a:t>
            </a:r>
            <a:endParaRPr lang="en-US" sz="1600" dirty="0"/>
          </a:p>
        </p:txBody>
      </p:sp>
      <p:sp>
        <p:nvSpPr>
          <p:cNvPr id="67" name="Shape 64"/>
          <p:cNvSpPr/>
          <p:nvPr/>
        </p:nvSpPr>
        <p:spPr>
          <a:xfrm>
            <a:off x="6470883" y="4921541"/>
            <a:ext cx="447413" cy="447413"/>
          </a:xfrm>
          <a:custGeom>
            <a:avLst/>
            <a:gdLst/>
            <a:ahLst/>
            <a:cxnLst/>
            <a:rect l="l" t="t" r="r" b="b"/>
            <a:pathLst>
              <a:path w="447413" h="447413">
                <a:moveTo>
                  <a:pt x="223706" y="0"/>
                </a:moveTo>
                <a:lnTo>
                  <a:pt x="223706" y="0"/>
                </a:lnTo>
                <a:cubicBezTo>
                  <a:pt x="347173" y="0"/>
                  <a:pt x="447413" y="100239"/>
                  <a:pt x="447413" y="223706"/>
                </a:cubicBezTo>
                <a:lnTo>
                  <a:pt x="447413" y="223706"/>
                </a:lnTo>
                <a:cubicBezTo>
                  <a:pt x="447413" y="347173"/>
                  <a:pt x="347173" y="447413"/>
                  <a:pt x="223706" y="447413"/>
                </a:cubicBezTo>
                <a:lnTo>
                  <a:pt x="223706" y="447413"/>
                </a:lnTo>
                <a:cubicBezTo>
                  <a:pt x="100239" y="447413"/>
                  <a:pt x="0" y="347173"/>
                  <a:pt x="0" y="223706"/>
                </a:cubicBezTo>
                <a:lnTo>
                  <a:pt x="0" y="223706"/>
                </a:lnTo>
                <a:cubicBezTo>
                  <a:pt x="0" y="100239"/>
                  <a:pt x="100239" y="0"/>
                  <a:pt x="223706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Shape 65"/>
          <p:cNvSpPr/>
          <p:nvPr/>
        </p:nvSpPr>
        <p:spPr>
          <a:xfrm>
            <a:off x="6601378" y="5052037"/>
            <a:ext cx="186422" cy="186422"/>
          </a:xfrm>
          <a:custGeom>
            <a:avLst/>
            <a:gdLst/>
            <a:ahLst/>
            <a:cxnLst/>
            <a:rect l="l" t="t" r="r" b="b"/>
            <a:pathLst>
              <a:path w="186422" h="186422">
                <a:moveTo>
                  <a:pt x="93211" y="0"/>
                </a:moveTo>
                <a:cubicBezTo>
                  <a:pt x="94886" y="0"/>
                  <a:pt x="96561" y="364"/>
                  <a:pt x="98090" y="1056"/>
                </a:cubicBezTo>
                <a:lnTo>
                  <a:pt x="166688" y="30148"/>
                </a:lnTo>
                <a:cubicBezTo>
                  <a:pt x="174698" y="33534"/>
                  <a:pt x="180669" y="41435"/>
                  <a:pt x="180633" y="50975"/>
                </a:cubicBezTo>
                <a:cubicBezTo>
                  <a:pt x="180451" y="87094"/>
                  <a:pt x="165595" y="153179"/>
                  <a:pt x="102860" y="183218"/>
                </a:cubicBezTo>
                <a:cubicBezTo>
                  <a:pt x="96779" y="186131"/>
                  <a:pt x="89716" y="186131"/>
                  <a:pt x="83635" y="183218"/>
                </a:cubicBezTo>
                <a:cubicBezTo>
                  <a:pt x="20863" y="153179"/>
                  <a:pt x="6044" y="87094"/>
                  <a:pt x="5862" y="50975"/>
                </a:cubicBezTo>
                <a:cubicBezTo>
                  <a:pt x="5826" y="41435"/>
                  <a:pt x="11797" y="33534"/>
                  <a:pt x="19807" y="30148"/>
                </a:cubicBezTo>
                <a:lnTo>
                  <a:pt x="88368" y="1056"/>
                </a:lnTo>
                <a:cubicBezTo>
                  <a:pt x="89898" y="364"/>
                  <a:pt x="91536" y="0"/>
                  <a:pt x="93211" y="0"/>
                </a:cubicBezTo>
                <a:close/>
                <a:moveTo>
                  <a:pt x="93211" y="24322"/>
                </a:moveTo>
                <a:lnTo>
                  <a:pt x="93211" y="161991"/>
                </a:lnTo>
                <a:cubicBezTo>
                  <a:pt x="143458" y="137668"/>
                  <a:pt x="156966" y="83781"/>
                  <a:pt x="157294" y="51521"/>
                </a:cubicBezTo>
                <a:lnTo>
                  <a:pt x="93211" y="24359"/>
                </a:lnTo>
                <a:lnTo>
                  <a:pt x="93211" y="24359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Text 66"/>
          <p:cNvSpPr/>
          <p:nvPr/>
        </p:nvSpPr>
        <p:spPr>
          <a:xfrm>
            <a:off x="7067433" y="4921541"/>
            <a:ext cx="4613945" cy="260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1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Risk Management</a:t>
            </a:r>
            <a:endParaRPr lang="en-US" sz="1600" dirty="0"/>
          </a:p>
        </p:txBody>
      </p:sp>
      <p:sp>
        <p:nvSpPr>
          <p:cNvPr id="70" name="Text 67"/>
          <p:cNvSpPr/>
          <p:nvPr/>
        </p:nvSpPr>
        <p:spPr>
          <a:xfrm>
            <a:off x="7067433" y="5219817"/>
            <a:ext cx="4604624" cy="48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4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Expertise in identifying, assessing, and mitigating project risks proactively</a:t>
            </a:r>
            <a:endParaRPr lang="en-US" sz="1600" dirty="0"/>
          </a:p>
        </p:txBody>
      </p:sp>
      <p:sp>
        <p:nvSpPr>
          <p:cNvPr id="71" name="Shape 68"/>
          <p:cNvSpPr/>
          <p:nvPr/>
        </p:nvSpPr>
        <p:spPr>
          <a:xfrm>
            <a:off x="6470883" y="5853651"/>
            <a:ext cx="447413" cy="447413"/>
          </a:xfrm>
          <a:custGeom>
            <a:avLst/>
            <a:gdLst/>
            <a:ahLst/>
            <a:cxnLst/>
            <a:rect l="l" t="t" r="r" b="b"/>
            <a:pathLst>
              <a:path w="447413" h="447413">
                <a:moveTo>
                  <a:pt x="223706" y="0"/>
                </a:moveTo>
                <a:lnTo>
                  <a:pt x="223706" y="0"/>
                </a:lnTo>
                <a:cubicBezTo>
                  <a:pt x="347173" y="0"/>
                  <a:pt x="447413" y="100239"/>
                  <a:pt x="447413" y="223706"/>
                </a:cubicBezTo>
                <a:lnTo>
                  <a:pt x="447413" y="223706"/>
                </a:lnTo>
                <a:cubicBezTo>
                  <a:pt x="447413" y="347173"/>
                  <a:pt x="347173" y="447413"/>
                  <a:pt x="223706" y="447413"/>
                </a:cubicBezTo>
                <a:lnTo>
                  <a:pt x="223706" y="447413"/>
                </a:lnTo>
                <a:cubicBezTo>
                  <a:pt x="100239" y="447413"/>
                  <a:pt x="0" y="347173"/>
                  <a:pt x="0" y="223706"/>
                </a:cubicBezTo>
                <a:lnTo>
                  <a:pt x="0" y="223706"/>
                </a:lnTo>
                <a:cubicBezTo>
                  <a:pt x="0" y="100239"/>
                  <a:pt x="100239" y="0"/>
                  <a:pt x="223706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Shape 69"/>
          <p:cNvSpPr/>
          <p:nvPr/>
        </p:nvSpPr>
        <p:spPr>
          <a:xfrm>
            <a:off x="6589727" y="5984147"/>
            <a:ext cx="209725" cy="186422"/>
          </a:xfrm>
          <a:custGeom>
            <a:avLst/>
            <a:gdLst/>
            <a:ahLst/>
            <a:cxnLst/>
            <a:rect l="l" t="t" r="r" b="b"/>
            <a:pathLst>
              <a:path w="209725" h="186422">
                <a:moveTo>
                  <a:pt x="97908" y="31022"/>
                </a:moveTo>
                <a:lnTo>
                  <a:pt x="55453" y="78210"/>
                </a:lnTo>
                <a:cubicBezTo>
                  <a:pt x="53778" y="80067"/>
                  <a:pt x="53851" y="82943"/>
                  <a:pt x="55635" y="84727"/>
                </a:cubicBezTo>
                <a:cubicBezTo>
                  <a:pt x="66741" y="95833"/>
                  <a:pt x="84764" y="95833"/>
                  <a:pt x="95869" y="84727"/>
                </a:cubicBezTo>
                <a:lnTo>
                  <a:pt x="107448" y="73149"/>
                </a:lnTo>
                <a:cubicBezTo>
                  <a:pt x="108977" y="71620"/>
                  <a:pt x="110907" y="70782"/>
                  <a:pt x="112873" y="70636"/>
                </a:cubicBezTo>
                <a:cubicBezTo>
                  <a:pt x="115349" y="70418"/>
                  <a:pt x="117897" y="71255"/>
                  <a:pt x="119791" y="73149"/>
                </a:cubicBezTo>
                <a:lnTo>
                  <a:pt x="184092" y="136904"/>
                </a:lnTo>
                <a:lnTo>
                  <a:pt x="209725" y="116514"/>
                </a:lnTo>
                <a:lnTo>
                  <a:pt x="209725" y="11651"/>
                </a:lnTo>
                <a:lnTo>
                  <a:pt x="168945" y="34954"/>
                </a:lnTo>
                <a:lnTo>
                  <a:pt x="160279" y="29165"/>
                </a:lnTo>
                <a:cubicBezTo>
                  <a:pt x="154526" y="25342"/>
                  <a:pt x="147790" y="23303"/>
                  <a:pt x="140872" y="23303"/>
                </a:cubicBezTo>
                <a:lnTo>
                  <a:pt x="115239" y="23303"/>
                </a:lnTo>
                <a:cubicBezTo>
                  <a:pt x="114839" y="23303"/>
                  <a:pt x="114402" y="23303"/>
                  <a:pt x="114001" y="23339"/>
                </a:cubicBezTo>
                <a:cubicBezTo>
                  <a:pt x="107848" y="23667"/>
                  <a:pt x="102059" y="26434"/>
                  <a:pt x="97908" y="31022"/>
                </a:cubicBezTo>
                <a:close/>
                <a:moveTo>
                  <a:pt x="42455" y="66522"/>
                </a:moveTo>
                <a:lnTo>
                  <a:pt x="81341" y="23303"/>
                </a:lnTo>
                <a:lnTo>
                  <a:pt x="66923" y="23303"/>
                </a:lnTo>
                <a:cubicBezTo>
                  <a:pt x="57638" y="23303"/>
                  <a:pt x="48754" y="26980"/>
                  <a:pt x="42200" y="33534"/>
                </a:cubicBezTo>
                <a:lnTo>
                  <a:pt x="40780" y="34954"/>
                </a:lnTo>
                <a:lnTo>
                  <a:pt x="0" y="11651"/>
                </a:lnTo>
                <a:lnTo>
                  <a:pt x="0" y="116514"/>
                </a:lnTo>
                <a:lnTo>
                  <a:pt x="56946" y="163957"/>
                </a:lnTo>
                <a:cubicBezTo>
                  <a:pt x="65321" y="170948"/>
                  <a:pt x="75880" y="174771"/>
                  <a:pt x="86766" y="174771"/>
                </a:cubicBezTo>
                <a:lnTo>
                  <a:pt x="92483" y="174771"/>
                </a:lnTo>
                <a:lnTo>
                  <a:pt x="89934" y="172222"/>
                </a:lnTo>
                <a:cubicBezTo>
                  <a:pt x="86511" y="168799"/>
                  <a:pt x="86511" y="163265"/>
                  <a:pt x="89934" y="159879"/>
                </a:cubicBezTo>
                <a:cubicBezTo>
                  <a:pt x="93357" y="156493"/>
                  <a:pt x="98891" y="156456"/>
                  <a:pt x="102277" y="159879"/>
                </a:cubicBezTo>
                <a:lnTo>
                  <a:pt x="117206" y="174807"/>
                </a:lnTo>
                <a:lnTo>
                  <a:pt x="120483" y="174807"/>
                </a:lnTo>
                <a:cubicBezTo>
                  <a:pt x="127437" y="174807"/>
                  <a:pt x="134246" y="173241"/>
                  <a:pt x="140435" y="170329"/>
                </a:cubicBezTo>
                <a:lnTo>
                  <a:pt x="130714" y="160571"/>
                </a:lnTo>
                <a:cubicBezTo>
                  <a:pt x="127291" y="157148"/>
                  <a:pt x="127291" y="151614"/>
                  <a:pt x="130714" y="148227"/>
                </a:cubicBezTo>
                <a:cubicBezTo>
                  <a:pt x="134136" y="144841"/>
                  <a:pt x="139671" y="144805"/>
                  <a:pt x="143057" y="148227"/>
                </a:cubicBezTo>
                <a:lnTo>
                  <a:pt x="154708" y="159879"/>
                </a:lnTo>
                <a:lnTo>
                  <a:pt x="161080" y="153507"/>
                </a:lnTo>
                <a:cubicBezTo>
                  <a:pt x="164321" y="150266"/>
                  <a:pt x="165267" y="145569"/>
                  <a:pt x="163847" y="141455"/>
                </a:cubicBezTo>
                <a:lnTo>
                  <a:pt x="113637" y="91645"/>
                </a:lnTo>
                <a:lnTo>
                  <a:pt x="108212" y="97071"/>
                </a:lnTo>
                <a:cubicBezTo>
                  <a:pt x="90262" y="115021"/>
                  <a:pt x="61206" y="115021"/>
                  <a:pt x="43256" y="97071"/>
                </a:cubicBezTo>
                <a:cubicBezTo>
                  <a:pt x="34881" y="88696"/>
                  <a:pt x="34554" y="75261"/>
                  <a:pt x="42455" y="66486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3" name="Text 70"/>
          <p:cNvSpPr/>
          <p:nvPr/>
        </p:nvSpPr>
        <p:spPr>
          <a:xfrm>
            <a:off x="7067433" y="5853651"/>
            <a:ext cx="4613945" cy="260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1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Team Collaboration</a:t>
            </a:r>
            <a:endParaRPr lang="en-US" sz="1600" dirty="0"/>
          </a:p>
        </p:txBody>
      </p:sp>
      <p:sp>
        <p:nvSpPr>
          <p:cNvPr id="74" name="Text 71"/>
          <p:cNvSpPr/>
          <p:nvPr/>
        </p:nvSpPr>
        <p:spPr>
          <a:xfrm>
            <a:off x="7067433" y="6151927"/>
            <a:ext cx="4604624" cy="48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4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Strong interpersonal skills fostering productive working relationships across diverse teams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1354" y="351354"/>
            <a:ext cx="11559562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b="1" kern="0" spc="166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Qualifications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1354" y="632438"/>
            <a:ext cx="11647401" cy="3513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9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Technical Skills &amp; Certifications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1354" y="1089199"/>
            <a:ext cx="843251" cy="35135"/>
          </a:xfrm>
          <a:custGeom>
            <a:avLst/>
            <a:gdLst/>
            <a:ahLst/>
            <a:cxnLst/>
            <a:rect l="l" t="t" r="r" b="b"/>
            <a:pathLst>
              <a:path w="843251" h="35135">
                <a:moveTo>
                  <a:pt x="0" y="0"/>
                </a:moveTo>
                <a:lnTo>
                  <a:pt x="843251" y="0"/>
                </a:lnTo>
                <a:lnTo>
                  <a:pt x="843251" y="35135"/>
                </a:lnTo>
                <a:lnTo>
                  <a:pt x="0" y="35135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368922" y="1300012"/>
            <a:ext cx="5621671" cy="3900035"/>
          </a:xfrm>
          <a:custGeom>
            <a:avLst/>
            <a:gdLst/>
            <a:ahLst/>
            <a:cxnLst/>
            <a:rect l="l" t="t" r="r" b="b"/>
            <a:pathLst>
              <a:path w="5621671" h="3900035">
                <a:moveTo>
                  <a:pt x="35135" y="0"/>
                </a:moveTo>
                <a:lnTo>
                  <a:pt x="5551393" y="0"/>
                </a:lnTo>
                <a:cubicBezTo>
                  <a:pt x="5590207" y="0"/>
                  <a:pt x="5621671" y="31465"/>
                  <a:pt x="5621671" y="70279"/>
                </a:cubicBezTo>
                <a:lnTo>
                  <a:pt x="5621671" y="3829756"/>
                </a:lnTo>
                <a:cubicBezTo>
                  <a:pt x="5621671" y="3868570"/>
                  <a:pt x="5590207" y="3900035"/>
                  <a:pt x="5551393" y="3900035"/>
                </a:cubicBezTo>
                <a:lnTo>
                  <a:pt x="35135" y="3900035"/>
                </a:lnTo>
                <a:cubicBezTo>
                  <a:pt x="15731" y="3900035"/>
                  <a:pt x="0" y="3884304"/>
                  <a:pt x="0" y="3864899"/>
                </a:cubicBezTo>
                <a:lnTo>
                  <a:pt x="0" y="35135"/>
                </a:lnTo>
                <a:cubicBezTo>
                  <a:pt x="0" y="15731"/>
                  <a:pt x="15731" y="0"/>
                  <a:pt x="35135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368922" y="1300012"/>
            <a:ext cx="35135" cy="3900035"/>
          </a:xfrm>
          <a:custGeom>
            <a:avLst/>
            <a:gdLst/>
            <a:ahLst/>
            <a:cxnLst/>
            <a:rect l="l" t="t" r="r" b="b"/>
            <a:pathLst>
              <a:path w="35135" h="3900035">
                <a:moveTo>
                  <a:pt x="35135" y="0"/>
                </a:moveTo>
                <a:lnTo>
                  <a:pt x="35135" y="0"/>
                </a:lnTo>
                <a:lnTo>
                  <a:pt x="35135" y="3900035"/>
                </a:lnTo>
                <a:lnTo>
                  <a:pt x="35135" y="3900035"/>
                </a:lnTo>
                <a:cubicBezTo>
                  <a:pt x="15731" y="3900035"/>
                  <a:pt x="0" y="3884304"/>
                  <a:pt x="0" y="3864899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610478" y="1545960"/>
            <a:ext cx="237164" cy="210813"/>
          </a:xfrm>
          <a:custGeom>
            <a:avLst/>
            <a:gdLst/>
            <a:ahLst/>
            <a:cxnLst/>
            <a:rect l="l" t="t" r="r" b="b"/>
            <a:pathLst>
              <a:path w="237164" h="210813">
                <a:moveTo>
                  <a:pt x="92272" y="39980"/>
                </a:moveTo>
                <a:lnTo>
                  <a:pt x="92272" y="60403"/>
                </a:lnTo>
                <a:lnTo>
                  <a:pt x="92478" y="60609"/>
                </a:lnTo>
                <a:cubicBezTo>
                  <a:pt x="95154" y="26681"/>
                  <a:pt x="123523" y="0"/>
                  <a:pt x="158151" y="0"/>
                </a:cubicBezTo>
                <a:cubicBezTo>
                  <a:pt x="166427" y="0"/>
                  <a:pt x="174373" y="1523"/>
                  <a:pt x="181661" y="4323"/>
                </a:cubicBezTo>
                <a:cubicBezTo>
                  <a:pt x="185779" y="5888"/>
                  <a:pt x="186520" y="11117"/>
                  <a:pt x="183432" y="14246"/>
                </a:cubicBezTo>
                <a:lnTo>
                  <a:pt x="146910" y="50768"/>
                </a:lnTo>
                <a:cubicBezTo>
                  <a:pt x="145675" y="52003"/>
                  <a:pt x="144975" y="53691"/>
                  <a:pt x="144975" y="55421"/>
                </a:cubicBezTo>
                <a:lnTo>
                  <a:pt x="144975" y="72467"/>
                </a:lnTo>
                <a:cubicBezTo>
                  <a:pt x="144975" y="76090"/>
                  <a:pt x="147939" y="79055"/>
                  <a:pt x="151563" y="79055"/>
                </a:cubicBezTo>
                <a:lnTo>
                  <a:pt x="168609" y="79055"/>
                </a:lnTo>
                <a:cubicBezTo>
                  <a:pt x="170338" y="79055"/>
                  <a:pt x="172026" y="78355"/>
                  <a:pt x="173262" y="77120"/>
                </a:cubicBezTo>
                <a:lnTo>
                  <a:pt x="209783" y="40598"/>
                </a:lnTo>
                <a:cubicBezTo>
                  <a:pt x="212913" y="37469"/>
                  <a:pt x="218142" y="38251"/>
                  <a:pt x="219706" y="42368"/>
                </a:cubicBezTo>
                <a:cubicBezTo>
                  <a:pt x="222506" y="49656"/>
                  <a:pt x="224030" y="57603"/>
                  <a:pt x="224030" y="65879"/>
                </a:cubicBezTo>
                <a:cubicBezTo>
                  <a:pt x="224030" y="90831"/>
                  <a:pt x="210154" y="112571"/>
                  <a:pt x="189649" y="123729"/>
                </a:cubicBezTo>
                <a:lnTo>
                  <a:pt x="223206" y="157286"/>
                </a:lnTo>
                <a:cubicBezTo>
                  <a:pt x="230906" y="164986"/>
                  <a:pt x="230906" y="177503"/>
                  <a:pt x="223206" y="185243"/>
                </a:cubicBezTo>
                <a:lnTo>
                  <a:pt x="198460" y="209989"/>
                </a:lnTo>
                <a:cubicBezTo>
                  <a:pt x="190761" y="217689"/>
                  <a:pt x="178244" y="217689"/>
                  <a:pt x="170503" y="209989"/>
                </a:cubicBezTo>
                <a:lnTo>
                  <a:pt x="118623" y="158110"/>
                </a:lnTo>
                <a:cubicBezTo>
                  <a:pt x="107342" y="146828"/>
                  <a:pt x="104789" y="130152"/>
                  <a:pt x="111006" y="116400"/>
                </a:cubicBezTo>
                <a:lnTo>
                  <a:pt x="73661" y="79055"/>
                </a:lnTo>
                <a:lnTo>
                  <a:pt x="53238" y="79055"/>
                </a:lnTo>
                <a:cubicBezTo>
                  <a:pt x="48833" y="79055"/>
                  <a:pt x="44715" y="76873"/>
                  <a:pt x="42286" y="73208"/>
                </a:cubicBezTo>
                <a:lnTo>
                  <a:pt x="9635" y="24252"/>
                </a:lnTo>
                <a:cubicBezTo>
                  <a:pt x="7905" y="21658"/>
                  <a:pt x="8235" y="18158"/>
                  <a:pt x="10458" y="15934"/>
                </a:cubicBezTo>
                <a:lnTo>
                  <a:pt x="29151" y="-2759"/>
                </a:lnTo>
                <a:cubicBezTo>
                  <a:pt x="31375" y="-4982"/>
                  <a:pt x="34834" y="-5311"/>
                  <a:pt x="37469" y="-3582"/>
                </a:cubicBezTo>
                <a:lnTo>
                  <a:pt x="86425" y="29028"/>
                </a:lnTo>
                <a:cubicBezTo>
                  <a:pt x="90089" y="31457"/>
                  <a:pt x="92272" y="35575"/>
                  <a:pt x="92272" y="39980"/>
                </a:cubicBezTo>
                <a:close/>
                <a:moveTo>
                  <a:pt x="88772" y="122123"/>
                </a:moveTo>
                <a:cubicBezTo>
                  <a:pt x="86178" y="137358"/>
                  <a:pt x="89760" y="153457"/>
                  <a:pt x="99642" y="166344"/>
                </a:cubicBezTo>
                <a:lnTo>
                  <a:pt x="60526" y="205419"/>
                </a:lnTo>
                <a:cubicBezTo>
                  <a:pt x="48956" y="216989"/>
                  <a:pt x="30181" y="216989"/>
                  <a:pt x="18611" y="205419"/>
                </a:cubicBezTo>
                <a:cubicBezTo>
                  <a:pt x="7041" y="193849"/>
                  <a:pt x="7041" y="175073"/>
                  <a:pt x="18611" y="163503"/>
                </a:cubicBezTo>
                <a:lnTo>
                  <a:pt x="74361" y="107753"/>
                </a:lnTo>
                <a:lnTo>
                  <a:pt x="88772" y="122164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860818" y="1510824"/>
            <a:ext cx="5024369" cy="2810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60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Data Analysis Tools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97303" y="1967585"/>
            <a:ext cx="5182478" cy="913522"/>
          </a:xfrm>
          <a:custGeom>
            <a:avLst/>
            <a:gdLst/>
            <a:ahLst/>
            <a:cxnLst/>
            <a:rect l="l" t="t" r="r" b="b"/>
            <a:pathLst>
              <a:path w="5182478" h="913522">
                <a:moveTo>
                  <a:pt x="70268" y="0"/>
                </a:moveTo>
                <a:lnTo>
                  <a:pt x="5112210" y="0"/>
                </a:lnTo>
                <a:cubicBezTo>
                  <a:pt x="5151018" y="0"/>
                  <a:pt x="5182478" y="31460"/>
                  <a:pt x="5182478" y="70268"/>
                </a:cubicBezTo>
                <a:lnTo>
                  <a:pt x="5182478" y="843254"/>
                </a:lnTo>
                <a:cubicBezTo>
                  <a:pt x="5182478" y="882062"/>
                  <a:pt x="5151018" y="913522"/>
                  <a:pt x="5112210" y="913522"/>
                </a:cubicBezTo>
                <a:lnTo>
                  <a:pt x="70268" y="913522"/>
                </a:lnTo>
                <a:cubicBezTo>
                  <a:pt x="31460" y="913522"/>
                  <a:pt x="0" y="882062"/>
                  <a:pt x="0" y="843254"/>
                </a:cubicBezTo>
                <a:lnTo>
                  <a:pt x="0" y="70268"/>
                </a:lnTo>
                <a:cubicBezTo>
                  <a:pt x="0" y="31460"/>
                  <a:pt x="31460" y="0"/>
                  <a:pt x="70268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737844" y="2108127"/>
            <a:ext cx="351354" cy="351354"/>
          </a:xfrm>
          <a:custGeom>
            <a:avLst/>
            <a:gdLst/>
            <a:ahLst/>
            <a:cxnLst/>
            <a:rect l="l" t="t" r="r" b="b"/>
            <a:pathLst>
              <a:path w="351354" h="351354">
                <a:moveTo>
                  <a:pt x="70271" y="0"/>
                </a:moveTo>
                <a:lnTo>
                  <a:pt x="281084" y="0"/>
                </a:lnTo>
                <a:cubicBezTo>
                  <a:pt x="319893" y="0"/>
                  <a:pt x="351354" y="31461"/>
                  <a:pt x="351354" y="70271"/>
                </a:cubicBezTo>
                <a:lnTo>
                  <a:pt x="351354" y="281084"/>
                </a:lnTo>
                <a:cubicBezTo>
                  <a:pt x="351354" y="319893"/>
                  <a:pt x="319893" y="351354"/>
                  <a:pt x="281084" y="351354"/>
                </a:cubicBezTo>
                <a:lnTo>
                  <a:pt x="70271" y="351354"/>
                </a:lnTo>
                <a:cubicBezTo>
                  <a:pt x="31461" y="351354"/>
                  <a:pt x="0" y="319893"/>
                  <a:pt x="0" y="281084"/>
                </a:cubicBezTo>
                <a:lnTo>
                  <a:pt x="0" y="70271"/>
                </a:lnTo>
                <a:cubicBezTo>
                  <a:pt x="0" y="31461"/>
                  <a:pt x="31461" y="0"/>
                  <a:pt x="70271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836663" y="2204749"/>
            <a:ext cx="158110" cy="158110"/>
          </a:xfrm>
          <a:custGeom>
            <a:avLst/>
            <a:gdLst/>
            <a:ahLst/>
            <a:cxnLst/>
            <a:rect l="l" t="t" r="r" b="b"/>
            <a:pathLst>
              <a:path w="158110" h="158110">
                <a:moveTo>
                  <a:pt x="9882" y="9882"/>
                </a:moveTo>
                <a:cubicBezTo>
                  <a:pt x="15348" y="9882"/>
                  <a:pt x="19764" y="14298"/>
                  <a:pt x="19764" y="19764"/>
                </a:cubicBezTo>
                <a:lnTo>
                  <a:pt x="19764" y="123523"/>
                </a:lnTo>
                <a:cubicBezTo>
                  <a:pt x="19764" y="126241"/>
                  <a:pt x="21987" y="128464"/>
                  <a:pt x="24705" y="128464"/>
                </a:cubicBezTo>
                <a:lnTo>
                  <a:pt x="148228" y="128464"/>
                </a:lnTo>
                <a:cubicBezTo>
                  <a:pt x="153694" y="128464"/>
                  <a:pt x="158110" y="132880"/>
                  <a:pt x="158110" y="138346"/>
                </a:cubicBezTo>
                <a:cubicBezTo>
                  <a:pt x="158110" y="143812"/>
                  <a:pt x="153694" y="148228"/>
                  <a:pt x="148228" y="148228"/>
                </a:cubicBezTo>
                <a:lnTo>
                  <a:pt x="24705" y="148228"/>
                </a:lnTo>
                <a:cubicBezTo>
                  <a:pt x="11055" y="148228"/>
                  <a:pt x="0" y="137172"/>
                  <a:pt x="0" y="123523"/>
                </a:cubicBezTo>
                <a:lnTo>
                  <a:pt x="0" y="19764"/>
                </a:lnTo>
                <a:cubicBezTo>
                  <a:pt x="0" y="14298"/>
                  <a:pt x="4416" y="9882"/>
                  <a:pt x="9882" y="9882"/>
                </a:cubicBezTo>
                <a:close/>
                <a:moveTo>
                  <a:pt x="39527" y="29646"/>
                </a:moveTo>
                <a:cubicBezTo>
                  <a:pt x="39527" y="24180"/>
                  <a:pt x="43943" y="19764"/>
                  <a:pt x="49409" y="19764"/>
                </a:cubicBezTo>
                <a:lnTo>
                  <a:pt x="108700" y="19764"/>
                </a:lnTo>
                <a:cubicBezTo>
                  <a:pt x="114166" y="19764"/>
                  <a:pt x="118582" y="24180"/>
                  <a:pt x="118582" y="29646"/>
                </a:cubicBezTo>
                <a:cubicBezTo>
                  <a:pt x="118582" y="35111"/>
                  <a:pt x="114166" y="39527"/>
                  <a:pt x="108700" y="39527"/>
                </a:cubicBezTo>
                <a:lnTo>
                  <a:pt x="49409" y="39527"/>
                </a:lnTo>
                <a:cubicBezTo>
                  <a:pt x="43943" y="39527"/>
                  <a:pt x="39527" y="35111"/>
                  <a:pt x="39527" y="29646"/>
                </a:cubicBezTo>
                <a:close/>
                <a:moveTo>
                  <a:pt x="49409" y="54350"/>
                </a:moveTo>
                <a:lnTo>
                  <a:pt x="88937" y="54350"/>
                </a:lnTo>
                <a:cubicBezTo>
                  <a:pt x="94402" y="54350"/>
                  <a:pt x="98818" y="58766"/>
                  <a:pt x="98818" y="64232"/>
                </a:cubicBezTo>
                <a:cubicBezTo>
                  <a:pt x="98818" y="69698"/>
                  <a:pt x="94402" y="74114"/>
                  <a:pt x="88937" y="74114"/>
                </a:cubicBezTo>
                <a:lnTo>
                  <a:pt x="49409" y="74114"/>
                </a:lnTo>
                <a:cubicBezTo>
                  <a:pt x="43943" y="74114"/>
                  <a:pt x="39527" y="69698"/>
                  <a:pt x="39527" y="64232"/>
                </a:cubicBezTo>
                <a:cubicBezTo>
                  <a:pt x="39527" y="58766"/>
                  <a:pt x="43943" y="54350"/>
                  <a:pt x="49409" y="54350"/>
                </a:cubicBezTo>
                <a:close/>
                <a:moveTo>
                  <a:pt x="49409" y="88937"/>
                </a:moveTo>
                <a:lnTo>
                  <a:pt x="128464" y="88937"/>
                </a:lnTo>
                <a:cubicBezTo>
                  <a:pt x="133930" y="88937"/>
                  <a:pt x="138346" y="93353"/>
                  <a:pt x="138346" y="98818"/>
                </a:cubicBezTo>
                <a:cubicBezTo>
                  <a:pt x="138346" y="104284"/>
                  <a:pt x="133930" y="108700"/>
                  <a:pt x="128464" y="108700"/>
                </a:cubicBezTo>
                <a:lnTo>
                  <a:pt x="49409" y="108700"/>
                </a:lnTo>
                <a:cubicBezTo>
                  <a:pt x="43943" y="108700"/>
                  <a:pt x="39527" y="104284"/>
                  <a:pt x="39527" y="98818"/>
                </a:cubicBezTo>
                <a:cubicBezTo>
                  <a:pt x="39527" y="93353"/>
                  <a:pt x="43943" y="88937"/>
                  <a:pt x="49409" y="88937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1194605" y="2160830"/>
            <a:ext cx="693925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Power BI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892520" y="2160830"/>
            <a:ext cx="746628" cy="245948"/>
          </a:xfrm>
          <a:custGeom>
            <a:avLst/>
            <a:gdLst/>
            <a:ahLst/>
            <a:cxnLst/>
            <a:rect l="l" t="t" r="r" b="b"/>
            <a:pathLst>
              <a:path w="746628" h="245948">
                <a:moveTo>
                  <a:pt x="122974" y="0"/>
                </a:moveTo>
                <a:lnTo>
                  <a:pt x="623654" y="0"/>
                </a:lnTo>
                <a:cubicBezTo>
                  <a:pt x="691525" y="0"/>
                  <a:pt x="746628" y="55103"/>
                  <a:pt x="746628" y="122974"/>
                </a:cubicBezTo>
                <a:lnTo>
                  <a:pt x="746628" y="122974"/>
                </a:lnTo>
                <a:cubicBezTo>
                  <a:pt x="746628" y="190845"/>
                  <a:pt x="691525" y="245948"/>
                  <a:pt x="623654" y="245948"/>
                </a:cubicBezTo>
                <a:lnTo>
                  <a:pt x="122974" y="245948"/>
                </a:lnTo>
                <a:cubicBezTo>
                  <a:pt x="55103" y="245948"/>
                  <a:pt x="0" y="190845"/>
                  <a:pt x="0" y="122974"/>
                </a:cubicBezTo>
                <a:lnTo>
                  <a:pt x="0" y="122974"/>
                </a:lnTo>
                <a:cubicBezTo>
                  <a:pt x="0" y="55103"/>
                  <a:pt x="55103" y="0"/>
                  <a:pt x="122974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4892520" y="2160830"/>
            <a:ext cx="808115" cy="245948"/>
          </a:xfrm>
          <a:prstGeom prst="rect">
            <a:avLst/>
          </a:prstGeom>
          <a:noFill/>
          <a:ln/>
        </p:spPr>
        <p:txBody>
          <a:bodyPr wrap="square" lIns="105406" tIns="35135" rIns="105406" bIns="35135" rtlCol="0" anchor="ctr"/>
          <a:lstStyle/>
          <a:p>
            <a:pPr>
              <a:lnSpc>
                <a:spcPct val="120000"/>
              </a:lnSpc>
            </a:pPr>
            <a:r>
              <a:rPr lang="en-US" sz="968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Advanced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7844" y="2529752"/>
            <a:ext cx="4971666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visualization, dashboard creation, and business intelligence reporting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97303" y="3021648"/>
            <a:ext cx="5182478" cy="913522"/>
          </a:xfrm>
          <a:custGeom>
            <a:avLst/>
            <a:gdLst/>
            <a:ahLst/>
            <a:cxnLst/>
            <a:rect l="l" t="t" r="r" b="b"/>
            <a:pathLst>
              <a:path w="5182478" h="913522">
                <a:moveTo>
                  <a:pt x="70268" y="0"/>
                </a:moveTo>
                <a:lnTo>
                  <a:pt x="5112210" y="0"/>
                </a:lnTo>
                <a:cubicBezTo>
                  <a:pt x="5151018" y="0"/>
                  <a:pt x="5182478" y="31460"/>
                  <a:pt x="5182478" y="70268"/>
                </a:cubicBezTo>
                <a:lnTo>
                  <a:pt x="5182478" y="843254"/>
                </a:lnTo>
                <a:cubicBezTo>
                  <a:pt x="5182478" y="882062"/>
                  <a:pt x="5151018" y="913522"/>
                  <a:pt x="5112210" y="913522"/>
                </a:cubicBezTo>
                <a:lnTo>
                  <a:pt x="70268" y="913522"/>
                </a:lnTo>
                <a:cubicBezTo>
                  <a:pt x="31460" y="913522"/>
                  <a:pt x="0" y="882062"/>
                  <a:pt x="0" y="843254"/>
                </a:cubicBezTo>
                <a:lnTo>
                  <a:pt x="0" y="70268"/>
                </a:lnTo>
                <a:cubicBezTo>
                  <a:pt x="0" y="31460"/>
                  <a:pt x="31460" y="0"/>
                  <a:pt x="70268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737844" y="3162190"/>
            <a:ext cx="351354" cy="351354"/>
          </a:xfrm>
          <a:custGeom>
            <a:avLst/>
            <a:gdLst/>
            <a:ahLst/>
            <a:cxnLst/>
            <a:rect l="l" t="t" r="r" b="b"/>
            <a:pathLst>
              <a:path w="351354" h="351354">
                <a:moveTo>
                  <a:pt x="70271" y="0"/>
                </a:moveTo>
                <a:lnTo>
                  <a:pt x="281084" y="0"/>
                </a:lnTo>
                <a:cubicBezTo>
                  <a:pt x="319893" y="0"/>
                  <a:pt x="351354" y="31461"/>
                  <a:pt x="351354" y="70271"/>
                </a:cubicBezTo>
                <a:lnTo>
                  <a:pt x="351354" y="281084"/>
                </a:lnTo>
                <a:cubicBezTo>
                  <a:pt x="351354" y="319893"/>
                  <a:pt x="319893" y="351354"/>
                  <a:pt x="281084" y="351354"/>
                </a:cubicBezTo>
                <a:lnTo>
                  <a:pt x="70271" y="351354"/>
                </a:lnTo>
                <a:cubicBezTo>
                  <a:pt x="31461" y="351354"/>
                  <a:pt x="0" y="319893"/>
                  <a:pt x="0" y="281084"/>
                </a:cubicBezTo>
                <a:lnTo>
                  <a:pt x="0" y="70271"/>
                </a:lnTo>
                <a:cubicBezTo>
                  <a:pt x="0" y="31461"/>
                  <a:pt x="31461" y="0"/>
                  <a:pt x="70271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856427" y="3258813"/>
            <a:ext cx="118582" cy="158110"/>
          </a:xfrm>
          <a:custGeom>
            <a:avLst/>
            <a:gdLst/>
            <a:ahLst/>
            <a:cxnLst/>
            <a:rect l="l" t="t" r="r" b="b"/>
            <a:pathLst>
              <a:path w="118582" h="158110">
                <a:moveTo>
                  <a:pt x="4941" y="19764"/>
                </a:moveTo>
                <a:cubicBezTo>
                  <a:pt x="4941" y="8863"/>
                  <a:pt x="13804" y="0"/>
                  <a:pt x="24705" y="0"/>
                </a:cubicBezTo>
                <a:lnTo>
                  <a:pt x="93878" y="0"/>
                </a:lnTo>
                <a:cubicBezTo>
                  <a:pt x="104778" y="0"/>
                  <a:pt x="113641" y="8863"/>
                  <a:pt x="113641" y="19764"/>
                </a:cubicBezTo>
                <a:lnTo>
                  <a:pt x="113641" y="138346"/>
                </a:lnTo>
                <a:cubicBezTo>
                  <a:pt x="113641" y="149247"/>
                  <a:pt x="104778" y="158110"/>
                  <a:pt x="93878" y="158110"/>
                </a:cubicBezTo>
                <a:lnTo>
                  <a:pt x="24705" y="158110"/>
                </a:lnTo>
                <a:cubicBezTo>
                  <a:pt x="13804" y="158110"/>
                  <a:pt x="4941" y="149247"/>
                  <a:pt x="4941" y="138346"/>
                </a:cubicBezTo>
                <a:lnTo>
                  <a:pt x="4941" y="19764"/>
                </a:lnTo>
                <a:close/>
                <a:moveTo>
                  <a:pt x="24705" y="19764"/>
                </a:moveTo>
                <a:lnTo>
                  <a:pt x="24705" y="113641"/>
                </a:lnTo>
                <a:lnTo>
                  <a:pt x="93878" y="113641"/>
                </a:lnTo>
                <a:lnTo>
                  <a:pt x="93878" y="19764"/>
                </a:lnTo>
                <a:lnTo>
                  <a:pt x="24705" y="19764"/>
                </a:lnTo>
                <a:close/>
                <a:moveTo>
                  <a:pt x="59291" y="145757"/>
                </a:moveTo>
                <a:cubicBezTo>
                  <a:pt x="64757" y="145757"/>
                  <a:pt x="69173" y="141341"/>
                  <a:pt x="69173" y="135875"/>
                </a:cubicBezTo>
                <a:cubicBezTo>
                  <a:pt x="69173" y="130409"/>
                  <a:pt x="64757" y="125994"/>
                  <a:pt x="59291" y="125994"/>
                </a:cubicBezTo>
                <a:cubicBezTo>
                  <a:pt x="53825" y="125994"/>
                  <a:pt x="49409" y="130409"/>
                  <a:pt x="49409" y="135875"/>
                </a:cubicBezTo>
                <a:cubicBezTo>
                  <a:pt x="49409" y="141341"/>
                  <a:pt x="53825" y="145757"/>
                  <a:pt x="59291" y="145757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1194605" y="3214893"/>
            <a:ext cx="913522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Power Apps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892520" y="3214893"/>
            <a:ext cx="746628" cy="245948"/>
          </a:xfrm>
          <a:custGeom>
            <a:avLst/>
            <a:gdLst/>
            <a:ahLst/>
            <a:cxnLst/>
            <a:rect l="l" t="t" r="r" b="b"/>
            <a:pathLst>
              <a:path w="746628" h="245948">
                <a:moveTo>
                  <a:pt x="122974" y="0"/>
                </a:moveTo>
                <a:lnTo>
                  <a:pt x="623654" y="0"/>
                </a:lnTo>
                <a:cubicBezTo>
                  <a:pt x="691525" y="0"/>
                  <a:pt x="746628" y="55103"/>
                  <a:pt x="746628" y="122974"/>
                </a:cubicBezTo>
                <a:lnTo>
                  <a:pt x="746628" y="122974"/>
                </a:lnTo>
                <a:cubicBezTo>
                  <a:pt x="746628" y="190845"/>
                  <a:pt x="691525" y="245948"/>
                  <a:pt x="623654" y="245948"/>
                </a:cubicBezTo>
                <a:lnTo>
                  <a:pt x="122974" y="245948"/>
                </a:lnTo>
                <a:cubicBezTo>
                  <a:pt x="55103" y="245948"/>
                  <a:pt x="0" y="190845"/>
                  <a:pt x="0" y="122974"/>
                </a:cubicBezTo>
                <a:lnTo>
                  <a:pt x="0" y="122974"/>
                </a:lnTo>
                <a:cubicBezTo>
                  <a:pt x="0" y="55103"/>
                  <a:pt x="55103" y="0"/>
                  <a:pt x="122974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4892520" y="3214893"/>
            <a:ext cx="808115" cy="245948"/>
          </a:xfrm>
          <a:prstGeom prst="rect">
            <a:avLst/>
          </a:prstGeom>
          <a:noFill/>
          <a:ln/>
        </p:spPr>
        <p:txBody>
          <a:bodyPr wrap="square" lIns="105406" tIns="35135" rIns="105406" bIns="35135" rtlCol="0" anchor="ctr"/>
          <a:lstStyle/>
          <a:p>
            <a:pPr>
              <a:lnSpc>
                <a:spcPct val="120000"/>
              </a:lnSpc>
            </a:pPr>
            <a:r>
              <a:rPr lang="en-US" sz="968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Advanced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37844" y="3583816"/>
            <a:ext cx="4971666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Custom application development for data collection and process automation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97303" y="4075712"/>
            <a:ext cx="5182478" cy="913522"/>
          </a:xfrm>
          <a:custGeom>
            <a:avLst/>
            <a:gdLst/>
            <a:ahLst/>
            <a:cxnLst/>
            <a:rect l="l" t="t" r="r" b="b"/>
            <a:pathLst>
              <a:path w="5182478" h="913522">
                <a:moveTo>
                  <a:pt x="70268" y="0"/>
                </a:moveTo>
                <a:lnTo>
                  <a:pt x="5112210" y="0"/>
                </a:lnTo>
                <a:cubicBezTo>
                  <a:pt x="5151018" y="0"/>
                  <a:pt x="5182478" y="31460"/>
                  <a:pt x="5182478" y="70268"/>
                </a:cubicBezTo>
                <a:lnTo>
                  <a:pt x="5182478" y="843254"/>
                </a:lnTo>
                <a:cubicBezTo>
                  <a:pt x="5182478" y="882062"/>
                  <a:pt x="5151018" y="913522"/>
                  <a:pt x="5112210" y="913522"/>
                </a:cubicBezTo>
                <a:lnTo>
                  <a:pt x="70268" y="913522"/>
                </a:lnTo>
                <a:cubicBezTo>
                  <a:pt x="31460" y="913522"/>
                  <a:pt x="0" y="882062"/>
                  <a:pt x="0" y="843254"/>
                </a:cubicBezTo>
                <a:lnTo>
                  <a:pt x="0" y="70268"/>
                </a:lnTo>
                <a:cubicBezTo>
                  <a:pt x="0" y="31460"/>
                  <a:pt x="31460" y="0"/>
                  <a:pt x="70268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737844" y="4216254"/>
            <a:ext cx="351354" cy="351354"/>
          </a:xfrm>
          <a:custGeom>
            <a:avLst/>
            <a:gdLst/>
            <a:ahLst/>
            <a:cxnLst/>
            <a:rect l="l" t="t" r="r" b="b"/>
            <a:pathLst>
              <a:path w="351354" h="351354">
                <a:moveTo>
                  <a:pt x="70271" y="0"/>
                </a:moveTo>
                <a:lnTo>
                  <a:pt x="281084" y="0"/>
                </a:lnTo>
                <a:cubicBezTo>
                  <a:pt x="319893" y="0"/>
                  <a:pt x="351354" y="31461"/>
                  <a:pt x="351354" y="70271"/>
                </a:cubicBezTo>
                <a:lnTo>
                  <a:pt x="351354" y="281084"/>
                </a:lnTo>
                <a:cubicBezTo>
                  <a:pt x="351354" y="319893"/>
                  <a:pt x="319893" y="351354"/>
                  <a:pt x="281084" y="351354"/>
                </a:cubicBezTo>
                <a:lnTo>
                  <a:pt x="70271" y="351354"/>
                </a:lnTo>
                <a:cubicBezTo>
                  <a:pt x="31461" y="351354"/>
                  <a:pt x="0" y="319893"/>
                  <a:pt x="0" y="281084"/>
                </a:cubicBezTo>
                <a:lnTo>
                  <a:pt x="0" y="70271"/>
                </a:lnTo>
                <a:cubicBezTo>
                  <a:pt x="0" y="31461"/>
                  <a:pt x="31461" y="0"/>
                  <a:pt x="70271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836663" y="4312876"/>
            <a:ext cx="158110" cy="158110"/>
          </a:xfrm>
          <a:custGeom>
            <a:avLst/>
            <a:gdLst/>
            <a:ahLst/>
            <a:cxnLst/>
            <a:rect l="l" t="t" r="r" b="b"/>
            <a:pathLst>
              <a:path w="158110" h="158110">
                <a:moveTo>
                  <a:pt x="148259" y="59291"/>
                </a:moveTo>
                <a:lnTo>
                  <a:pt x="150698" y="59291"/>
                </a:lnTo>
                <a:cubicBezTo>
                  <a:pt x="154805" y="59291"/>
                  <a:pt x="158110" y="55987"/>
                  <a:pt x="158110" y="51880"/>
                </a:cubicBezTo>
                <a:lnTo>
                  <a:pt x="158110" y="7411"/>
                </a:lnTo>
                <a:cubicBezTo>
                  <a:pt x="158110" y="4416"/>
                  <a:pt x="156318" y="1698"/>
                  <a:pt x="153539" y="556"/>
                </a:cubicBezTo>
                <a:cubicBezTo>
                  <a:pt x="150760" y="-587"/>
                  <a:pt x="147579" y="62"/>
                  <a:pt x="145448" y="2162"/>
                </a:cubicBezTo>
                <a:lnTo>
                  <a:pt x="129483" y="18158"/>
                </a:lnTo>
                <a:cubicBezTo>
                  <a:pt x="115803" y="6825"/>
                  <a:pt x="98201" y="0"/>
                  <a:pt x="79055" y="0"/>
                </a:cubicBezTo>
                <a:cubicBezTo>
                  <a:pt x="39219" y="0"/>
                  <a:pt x="6269" y="29460"/>
                  <a:pt x="803" y="67783"/>
                </a:cubicBezTo>
                <a:cubicBezTo>
                  <a:pt x="31" y="73187"/>
                  <a:pt x="3767" y="78190"/>
                  <a:pt x="9172" y="78962"/>
                </a:cubicBezTo>
                <a:cubicBezTo>
                  <a:pt x="14576" y="79734"/>
                  <a:pt x="19578" y="75967"/>
                  <a:pt x="20350" y="70593"/>
                </a:cubicBezTo>
                <a:cubicBezTo>
                  <a:pt x="24458" y="41843"/>
                  <a:pt x="49193" y="19764"/>
                  <a:pt x="79055" y="19764"/>
                </a:cubicBezTo>
                <a:cubicBezTo>
                  <a:pt x="92766" y="19764"/>
                  <a:pt x="105365" y="24396"/>
                  <a:pt x="115401" y="32209"/>
                </a:cubicBezTo>
                <a:lnTo>
                  <a:pt x="100980" y="46630"/>
                </a:lnTo>
                <a:cubicBezTo>
                  <a:pt x="98849" y="48761"/>
                  <a:pt x="98232" y="51941"/>
                  <a:pt x="99374" y="54721"/>
                </a:cubicBezTo>
                <a:cubicBezTo>
                  <a:pt x="100517" y="57500"/>
                  <a:pt x="103234" y="59291"/>
                  <a:pt x="106230" y="59291"/>
                </a:cubicBezTo>
                <a:lnTo>
                  <a:pt x="148259" y="59291"/>
                </a:lnTo>
                <a:close/>
                <a:moveTo>
                  <a:pt x="157337" y="90326"/>
                </a:moveTo>
                <a:cubicBezTo>
                  <a:pt x="158110" y="84922"/>
                  <a:pt x="154342" y="79919"/>
                  <a:pt x="148969" y="79147"/>
                </a:cubicBezTo>
                <a:cubicBezTo>
                  <a:pt x="143596" y="78375"/>
                  <a:pt x="138562" y="82143"/>
                  <a:pt x="137790" y="87516"/>
                </a:cubicBezTo>
                <a:cubicBezTo>
                  <a:pt x="133683" y="116235"/>
                  <a:pt x="108947" y="138315"/>
                  <a:pt x="79086" y="138315"/>
                </a:cubicBezTo>
                <a:cubicBezTo>
                  <a:pt x="65375" y="138315"/>
                  <a:pt x="52775" y="133683"/>
                  <a:pt x="42739" y="125870"/>
                </a:cubicBezTo>
                <a:lnTo>
                  <a:pt x="57129" y="111480"/>
                </a:lnTo>
                <a:cubicBezTo>
                  <a:pt x="59260" y="109349"/>
                  <a:pt x="59878" y="106168"/>
                  <a:pt x="58735" y="103389"/>
                </a:cubicBezTo>
                <a:cubicBezTo>
                  <a:pt x="57593" y="100610"/>
                  <a:pt x="54875" y="98818"/>
                  <a:pt x="51880" y="98818"/>
                </a:cubicBezTo>
                <a:lnTo>
                  <a:pt x="7411" y="98818"/>
                </a:lnTo>
                <a:cubicBezTo>
                  <a:pt x="3304" y="98818"/>
                  <a:pt x="0" y="102123"/>
                  <a:pt x="0" y="106230"/>
                </a:cubicBezTo>
                <a:lnTo>
                  <a:pt x="0" y="150698"/>
                </a:lnTo>
                <a:cubicBezTo>
                  <a:pt x="0" y="153694"/>
                  <a:pt x="1791" y="156411"/>
                  <a:pt x="4570" y="157554"/>
                </a:cubicBezTo>
                <a:cubicBezTo>
                  <a:pt x="7350" y="158696"/>
                  <a:pt x="10530" y="158048"/>
                  <a:pt x="12661" y="155948"/>
                </a:cubicBezTo>
                <a:lnTo>
                  <a:pt x="28657" y="139952"/>
                </a:lnTo>
                <a:cubicBezTo>
                  <a:pt x="42307" y="151285"/>
                  <a:pt x="59909" y="158110"/>
                  <a:pt x="79055" y="158110"/>
                </a:cubicBezTo>
                <a:cubicBezTo>
                  <a:pt x="118891" y="158110"/>
                  <a:pt x="151841" y="128649"/>
                  <a:pt x="157307" y="90326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1194605" y="4268957"/>
            <a:ext cx="1229741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Power Automate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892520" y="4268957"/>
            <a:ext cx="746628" cy="245948"/>
          </a:xfrm>
          <a:custGeom>
            <a:avLst/>
            <a:gdLst/>
            <a:ahLst/>
            <a:cxnLst/>
            <a:rect l="l" t="t" r="r" b="b"/>
            <a:pathLst>
              <a:path w="746628" h="245948">
                <a:moveTo>
                  <a:pt x="122974" y="0"/>
                </a:moveTo>
                <a:lnTo>
                  <a:pt x="623654" y="0"/>
                </a:lnTo>
                <a:cubicBezTo>
                  <a:pt x="691525" y="0"/>
                  <a:pt x="746628" y="55103"/>
                  <a:pt x="746628" y="122974"/>
                </a:cubicBezTo>
                <a:lnTo>
                  <a:pt x="746628" y="122974"/>
                </a:lnTo>
                <a:cubicBezTo>
                  <a:pt x="746628" y="190845"/>
                  <a:pt x="691525" y="245948"/>
                  <a:pt x="623654" y="245948"/>
                </a:cubicBezTo>
                <a:lnTo>
                  <a:pt x="122974" y="245948"/>
                </a:lnTo>
                <a:cubicBezTo>
                  <a:pt x="55103" y="245948"/>
                  <a:pt x="0" y="190845"/>
                  <a:pt x="0" y="122974"/>
                </a:cubicBezTo>
                <a:lnTo>
                  <a:pt x="0" y="122974"/>
                </a:lnTo>
                <a:cubicBezTo>
                  <a:pt x="0" y="55103"/>
                  <a:pt x="55103" y="0"/>
                  <a:pt x="122974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4892520" y="4268957"/>
            <a:ext cx="808115" cy="245948"/>
          </a:xfrm>
          <a:prstGeom prst="rect">
            <a:avLst/>
          </a:prstGeom>
          <a:noFill/>
          <a:ln/>
        </p:spPr>
        <p:txBody>
          <a:bodyPr wrap="square" lIns="105406" tIns="35135" rIns="105406" bIns="35135" rtlCol="0" anchor="ctr"/>
          <a:lstStyle/>
          <a:p>
            <a:pPr>
              <a:lnSpc>
                <a:spcPct val="120000"/>
              </a:lnSpc>
            </a:pPr>
            <a:r>
              <a:rPr lang="en-US" sz="968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Advanced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37844" y="4637879"/>
            <a:ext cx="4971666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Workflow automation and business process optimization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68922" y="5375723"/>
            <a:ext cx="5621671" cy="1062847"/>
          </a:xfrm>
          <a:custGeom>
            <a:avLst/>
            <a:gdLst/>
            <a:ahLst/>
            <a:cxnLst/>
            <a:rect l="l" t="t" r="r" b="b"/>
            <a:pathLst>
              <a:path w="5621671" h="1062847">
                <a:moveTo>
                  <a:pt x="35135" y="0"/>
                </a:moveTo>
                <a:lnTo>
                  <a:pt x="5551396" y="0"/>
                </a:lnTo>
                <a:cubicBezTo>
                  <a:pt x="5590208" y="0"/>
                  <a:pt x="5621671" y="31463"/>
                  <a:pt x="5621671" y="70275"/>
                </a:cubicBezTo>
                <a:lnTo>
                  <a:pt x="5621671" y="992572"/>
                </a:lnTo>
                <a:cubicBezTo>
                  <a:pt x="5621671" y="1031384"/>
                  <a:pt x="5590208" y="1062847"/>
                  <a:pt x="5551396" y="1062847"/>
                </a:cubicBezTo>
                <a:lnTo>
                  <a:pt x="35135" y="1062847"/>
                </a:lnTo>
                <a:cubicBezTo>
                  <a:pt x="15731" y="1062847"/>
                  <a:pt x="0" y="1047117"/>
                  <a:pt x="0" y="1027712"/>
                </a:cubicBezTo>
                <a:lnTo>
                  <a:pt x="0" y="35135"/>
                </a:lnTo>
                <a:cubicBezTo>
                  <a:pt x="0" y="15731"/>
                  <a:pt x="15731" y="0"/>
                  <a:pt x="35135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9"/>
          <p:cNvSpPr/>
          <p:nvPr/>
        </p:nvSpPr>
        <p:spPr>
          <a:xfrm>
            <a:off x="368922" y="5375723"/>
            <a:ext cx="35135" cy="1062847"/>
          </a:xfrm>
          <a:custGeom>
            <a:avLst/>
            <a:gdLst/>
            <a:ahLst/>
            <a:cxnLst/>
            <a:rect l="l" t="t" r="r" b="b"/>
            <a:pathLst>
              <a:path w="35135" h="1062847">
                <a:moveTo>
                  <a:pt x="35135" y="0"/>
                </a:moveTo>
                <a:lnTo>
                  <a:pt x="35135" y="0"/>
                </a:lnTo>
                <a:lnTo>
                  <a:pt x="35135" y="1062847"/>
                </a:lnTo>
                <a:lnTo>
                  <a:pt x="35135" y="1062847"/>
                </a:lnTo>
                <a:cubicBezTo>
                  <a:pt x="15731" y="1062847"/>
                  <a:pt x="0" y="1047117"/>
                  <a:pt x="0" y="1027712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30"/>
          <p:cNvSpPr/>
          <p:nvPr/>
        </p:nvSpPr>
        <p:spPr>
          <a:xfrm>
            <a:off x="573147" y="5586536"/>
            <a:ext cx="197637" cy="175677"/>
          </a:xfrm>
          <a:custGeom>
            <a:avLst/>
            <a:gdLst/>
            <a:ahLst/>
            <a:cxnLst/>
            <a:rect l="l" t="t" r="r" b="b"/>
            <a:pathLst>
              <a:path w="197637" h="175677">
                <a:moveTo>
                  <a:pt x="123798" y="412"/>
                </a:moveTo>
                <a:cubicBezTo>
                  <a:pt x="117965" y="-1270"/>
                  <a:pt x="111891" y="2127"/>
                  <a:pt x="110210" y="7960"/>
                </a:cubicBezTo>
                <a:lnTo>
                  <a:pt x="66291" y="161678"/>
                </a:lnTo>
                <a:cubicBezTo>
                  <a:pt x="64609" y="167511"/>
                  <a:pt x="68006" y="173584"/>
                  <a:pt x="73839" y="175265"/>
                </a:cubicBezTo>
                <a:cubicBezTo>
                  <a:pt x="79672" y="176947"/>
                  <a:pt x="85746" y="173550"/>
                  <a:pt x="87427" y="167717"/>
                </a:cubicBezTo>
                <a:lnTo>
                  <a:pt x="131346" y="13999"/>
                </a:lnTo>
                <a:cubicBezTo>
                  <a:pt x="133027" y="8166"/>
                  <a:pt x="129631" y="2093"/>
                  <a:pt x="123798" y="412"/>
                </a:cubicBezTo>
                <a:close/>
                <a:moveTo>
                  <a:pt x="145963" y="47110"/>
                </a:moveTo>
                <a:cubicBezTo>
                  <a:pt x="141674" y="51399"/>
                  <a:pt x="141674" y="58365"/>
                  <a:pt x="145963" y="62654"/>
                </a:cubicBezTo>
                <a:lnTo>
                  <a:pt x="171148" y="87839"/>
                </a:lnTo>
                <a:lnTo>
                  <a:pt x="145963" y="113024"/>
                </a:lnTo>
                <a:cubicBezTo>
                  <a:pt x="141674" y="117313"/>
                  <a:pt x="141674" y="124278"/>
                  <a:pt x="145963" y="128567"/>
                </a:cubicBezTo>
                <a:cubicBezTo>
                  <a:pt x="150252" y="132856"/>
                  <a:pt x="157217" y="132856"/>
                  <a:pt x="161506" y="128567"/>
                </a:cubicBezTo>
                <a:lnTo>
                  <a:pt x="194446" y="95627"/>
                </a:lnTo>
                <a:cubicBezTo>
                  <a:pt x="198735" y="91338"/>
                  <a:pt x="198735" y="84373"/>
                  <a:pt x="194446" y="80084"/>
                </a:cubicBezTo>
                <a:lnTo>
                  <a:pt x="161506" y="47145"/>
                </a:lnTo>
                <a:cubicBezTo>
                  <a:pt x="157217" y="42856"/>
                  <a:pt x="150252" y="42856"/>
                  <a:pt x="145963" y="47145"/>
                </a:cubicBezTo>
                <a:close/>
                <a:moveTo>
                  <a:pt x="51708" y="47110"/>
                </a:moveTo>
                <a:cubicBezTo>
                  <a:pt x="47419" y="42821"/>
                  <a:pt x="40454" y="42821"/>
                  <a:pt x="36165" y="47110"/>
                </a:cubicBezTo>
                <a:lnTo>
                  <a:pt x="3225" y="80050"/>
                </a:lnTo>
                <a:cubicBezTo>
                  <a:pt x="-1064" y="84339"/>
                  <a:pt x="-1064" y="91304"/>
                  <a:pt x="3225" y="95593"/>
                </a:cubicBezTo>
                <a:lnTo>
                  <a:pt x="36165" y="128533"/>
                </a:lnTo>
                <a:cubicBezTo>
                  <a:pt x="40454" y="132822"/>
                  <a:pt x="47419" y="132822"/>
                  <a:pt x="51708" y="128533"/>
                </a:cubicBezTo>
                <a:cubicBezTo>
                  <a:pt x="55997" y="124244"/>
                  <a:pt x="55997" y="117278"/>
                  <a:pt x="51708" y="112989"/>
                </a:cubicBezTo>
                <a:lnTo>
                  <a:pt x="26523" y="87839"/>
                </a:lnTo>
                <a:lnTo>
                  <a:pt x="51674" y="62654"/>
                </a:lnTo>
                <a:cubicBezTo>
                  <a:pt x="55963" y="58365"/>
                  <a:pt x="55963" y="51399"/>
                  <a:pt x="51674" y="4711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781764" y="5551401"/>
            <a:ext cx="5120991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83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Programming Expertise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65095" y="5905683"/>
            <a:ext cx="1226813" cy="357210"/>
          </a:xfrm>
          <a:custGeom>
            <a:avLst/>
            <a:gdLst/>
            <a:ahLst/>
            <a:cxnLst/>
            <a:rect l="l" t="t" r="r" b="b"/>
            <a:pathLst>
              <a:path w="1226813" h="357210">
                <a:moveTo>
                  <a:pt x="70270" y="0"/>
                </a:moveTo>
                <a:lnTo>
                  <a:pt x="1156542" y="0"/>
                </a:lnTo>
                <a:cubicBezTo>
                  <a:pt x="1195352" y="0"/>
                  <a:pt x="1226813" y="31461"/>
                  <a:pt x="1226813" y="70270"/>
                </a:cubicBezTo>
                <a:lnTo>
                  <a:pt x="1226813" y="286940"/>
                </a:lnTo>
                <a:cubicBezTo>
                  <a:pt x="1226813" y="325749"/>
                  <a:pt x="1195352" y="357210"/>
                  <a:pt x="1156542" y="357210"/>
                </a:cubicBezTo>
                <a:lnTo>
                  <a:pt x="70270" y="357210"/>
                </a:lnTo>
                <a:cubicBezTo>
                  <a:pt x="31461" y="357210"/>
                  <a:pt x="0" y="325749"/>
                  <a:pt x="0" y="286940"/>
                </a:cubicBezTo>
                <a:lnTo>
                  <a:pt x="0" y="70270"/>
                </a:lnTo>
                <a:cubicBezTo>
                  <a:pt x="0" y="31487"/>
                  <a:pt x="31487" y="0"/>
                  <a:pt x="70270" y="0"/>
                </a:cubicBezTo>
                <a:close/>
              </a:path>
            </a:pathLst>
          </a:custGeom>
          <a:solidFill>
            <a:srgbClr val="1A1D21"/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562167" y="5902755"/>
            <a:ext cx="1291228" cy="351354"/>
          </a:xfrm>
          <a:prstGeom prst="rect">
            <a:avLst/>
          </a:prstGeom>
          <a:noFill/>
          <a:ln/>
        </p:spPr>
        <p:txBody>
          <a:bodyPr wrap="square" lIns="140542" tIns="70271" rIns="140542" bIns="70271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 Programming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1868950" y="5905683"/>
            <a:ext cx="541671" cy="357210"/>
          </a:xfrm>
          <a:custGeom>
            <a:avLst/>
            <a:gdLst/>
            <a:ahLst/>
            <a:cxnLst/>
            <a:rect l="l" t="t" r="r" b="b"/>
            <a:pathLst>
              <a:path w="541671" h="357210">
                <a:moveTo>
                  <a:pt x="70270" y="0"/>
                </a:moveTo>
                <a:lnTo>
                  <a:pt x="471401" y="0"/>
                </a:lnTo>
                <a:cubicBezTo>
                  <a:pt x="510210" y="0"/>
                  <a:pt x="541671" y="31461"/>
                  <a:pt x="541671" y="70270"/>
                </a:cubicBezTo>
                <a:lnTo>
                  <a:pt x="541671" y="286940"/>
                </a:lnTo>
                <a:cubicBezTo>
                  <a:pt x="541671" y="325749"/>
                  <a:pt x="510210" y="357210"/>
                  <a:pt x="471401" y="357210"/>
                </a:cubicBezTo>
                <a:lnTo>
                  <a:pt x="70270" y="357210"/>
                </a:lnTo>
                <a:cubicBezTo>
                  <a:pt x="31461" y="357210"/>
                  <a:pt x="0" y="325749"/>
                  <a:pt x="0" y="286940"/>
                </a:cubicBezTo>
                <a:lnTo>
                  <a:pt x="0" y="70270"/>
                </a:lnTo>
                <a:cubicBezTo>
                  <a:pt x="0" y="31487"/>
                  <a:pt x="31487" y="0"/>
                  <a:pt x="70270" y="0"/>
                </a:cubicBezTo>
                <a:close/>
              </a:path>
            </a:pathLst>
          </a:custGeom>
          <a:solidFill>
            <a:srgbClr val="1A1D21"/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1866022" y="5902755"/>
            <a:ext cx="606086" cy="351354"/>
          </a:xfrm>
          <a:prstGeom prst="rect">
            <a:avLst/>
          </a:prstGeom>
          <a:noFill/>
          <a:ln/>
        </p:spPr>
        <p:txBody>
          <a:bodyPr wrap="square" lIns="140542" tIns="70271" rIns="140542" bIns="70271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Java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2483454" y="5905683"/>
            <a:ext cx="998432" cy="357210"/>
          </a:xfrm>
          <a:custGeom>
            <a:avLst/>
            <a:gdLst/>
            <a:ahLst/>
            <a:cxnLst/>
            <a:rect l="l" t="t" r="r" b="b"/>
            <a:pathLst>
              <a:path w="998432" h="357210">
                <a:moveTo>
                  <a:pt x="70270" y="0"/>
                </a:moveTo>
                <a:lnTo>
                  <a:pt x="928162" y="0"/>
                </a:lnTo>
                <a:cubicBezTo>
                  <a:pt x="966971" y="0"/>
                  <a:pt x="998432" y="31461"/>
                  <a:pt x="998432" y="70270"/>
                </a:cubicBezTo>
                <a:lnTo>
                  <a:pt x="998432" y="286940"/>
                </a:lnTo>
                <a:cubicBezTo>
                  <a:pt x="998432" y="325749"/>
                  <a:pt x="966971" y="357210"/>
                  <a:pt x="928162" y="357210"/>
                </a:cubicBezTo>
                <a:lnTo>
                  <a:pt x="70270" y="357210"/>
                </a:lnTo>
                <a:cubicBezTo>
                  <a:pt x="31461" y="357210"/>
                  <a:pt x="0" y="325749"/>
                  <a:pt x="0" y="286940"/>
                </a:cubicBezTo>
                <a:lnTo>
                  <a:pt x="0" y="70270"/>
                </a:lnTo>
                <a:cubicBezTo>
                  <a:pt x="0" y="31487"/>
                  <a:pt x="31487" y="0"/>
                  <a:pt x="70270" y="0"/>
                </a:cubicBezTo>
                <a:close/>
              </a:path>
            </a:pathLst>
          </a:custGeom>
          <a:solidFill>
            <a:srgbClr val="1A1D21"/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/>
          <p:nvPr/>
        </p:nvSpPr>
        <p:spPr>
          <a:xfrm>
            <a:off x="2480526" y="5902755"/>
            <a:ext cx="1062847" cy="351354"/>
          </a:xfrm>
          <a:prstGeom prst="rect">
            <a:avLst/>
          </a:prstGeom>
          <a:noFill/>
          <a:ln/>
        </p:spPr>
        <p:txBody>
          <a:bodyPr wrap="square" lIns="140542" tIns="70271" rIns="140542" bIns="70271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Visual Basic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557739" y="5905683"/>
            <a:ext cx="1578167" cy="357210"/>
          </a:xfrm>
          <a:custGeom>
            <a:avLst/>
            <a:gdLst/>
            <a:ahLst/>
            <a:cxnLst/>
            <a:rect l="l" t="t" r="r" b="b"/>
            <a:pathLst>
              <a:path w="1578167" h="357210">
                <a:moveTo>
                  <a:pt x="70270" y="0"/>
                </a:moveTo>
                <a:lnTo>
                  <a:pt x="1507897" y="0"/>
                </a:lnTo>
                <a:cubicBezTo>
                  <a:pt x="1546706" y="0"/>
                  <a:pt x="1578167" y="31461"/>
                  <a:pt x="1578167" y="70270"/>
                </a:cubicBezTo>
                <a:lnTo>
                  <a:pt x="1578167" y="286940"/>
                </a:lnTo>
                <a:cubicBezTo>
                  <a:pt x="1578167" y="325749"/>
                  <a:pt x="1546706" y="357210"/>
                  <a:pt x="1507897" y="357210"/>
                </a:cubicBezTo>
                <a:lnTo>
                  <a:pt x="70270" y="357210"/>
                </a:lnTo>
                <a:cubicBezTo>
                  <a:pt x="31461" y="357210"/>
                  <a:pt x="0" y="325749"/>
                  <a:pt x="0" y="286940"/>
                </a:cubicBezTo>
                <a:lnTo>
                  <a:pt x="0" y="70270"/>
                </a:lnTo>
                <a:cubicBezTo>
                  <a:pt x="0" y="31487"/>
                  <a:pt x="31487" y="0"/>
                  <a:pt x="70270" y="0"/>
                </a:cubicBezTo>
                <a:close/>
              </a:path>
            </a:pathLst>
          </a:custGeom>
          <a:solidFill>
            <a:srgbClr val="1A1D21"/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Text 39"/>
          <p:cNvSpPr/>
          <p:nvPr/>
        </p:nvSpPr>
        <p:spPr>
          <a:xfrm>
            <a:off x="3554811" y="5902755"/>
            <a:ext cx="1642582" cy="351354"/>
          </a:xfrm>
          <a:prstGeom prst="rect">
            <a:avLst/>
          </a:prstGeom>
          <a:noFill/>
          <a:ln/>
        </p:spPr>
        <p:txBody>
          <a:bodyPr wrap="square" lIns="140542" tIns="70271" rIns="140542" bIns="70271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Software Engineering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220896" y="1300012"/>
            <a:ext cx="5621671" cy="5208830"/>
          </a:xfrm>
          <a:custGeom>
            <a:avLst/>
            <a:gdLst/>
            <a:ahLst/>
            <a:cxnLst/>
            <a:rect l="l" t="t" r="r" b="b"/>
            <a:pathLst>
              <a:path w="5621671" h="5208830">
                <a:moveTo>
                  <a:pt x="35135" y="0"/>
                </a:moveTo>
                <a:lnTo>
                  <a:pt x="5551404" y="0"/>
                </a:lnTo>
                <a:cubicBezTo>
                  <a:pt x="5590212" y="0"/>
                  <a:pt x="5621671" y="31460"/>
                  <a:pt x="5621671" y="70267"/>
                </a:cubicBezTo>
                <a:lnTo>
                  <a:pt x="5621671" y="5138563"/>
                </a:lnTo>
                <a:cubicBezTo>
                  <a:pt x="5621671" y="5177370"/>
                  <a:pt x="5590212" y="5208830"/>
                  <a:pt x="5551404" y="5208830"/>
                </a:cubicBezTo>
                <a:lnTo>
                  <a:pt x="35135" y="5208830"/>
                </a:lnTo>
                <a:cubicBezTo>
                  <a:pt x="15731" y="5208830"/>
                  <a:pt x="0" y="5193099"/>
                  <a:pt x="0" y="5173695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41"/>
          <p:cNvSpPr/>
          <p:nvPr/>
        </p:nvSpPr>
        <p:spPr>
          <a:xfrm>
            <a:off x="6220896" y="1300012"/>
            <a:ext cx="35135" cy="5208830"/>
          </a:xfrm>
          <a:custGeom>
            <a:avLst/>
            <a:gdLst/>
            <a:ahLst/>
            <a:cxnLst/>
            <a:rect l="l" t="t" r="r" b="b"/>
            <a:pathLst>
              <a:path w="35135" h="5208830">
                <a:moveTo>
                  <a:pt x="35135" y="0"/>
                </a:moveTo>
                <a:lnTo>
                  <a:pt x="35135" y="0"/>
                </a:lnTo>
                <a:lnTo>
                  <a:pt x="35135" y="5208830"/>
                </a:lnTo>
                <a:lnTo>
                  <a:pt x="35135" y="5208830"/>
                </a:lnTo>
                <a:cubicBezTo>
                  <a:pt x="15731" y="5208830"/>
                  <a:pt x="0" y="5193099"/>
                  <a:pt x="0" y="5173695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Shape 42"/>
          <p:cNvSpPr/>
          <p:nvPr/>
        </p:nvSpPr>
        <p:spPr>
          <a:xfrm>
            <a:off x="6462452" y="1545960"/>
            <a:ext cx="237164" cy="210813"/>
          </a:xfrm>
          <a:custGeom>
            <a:avLst/>
            <a:gdLst/>
            <a:ahLst/>
            <a:cxnLst/>
            <a:rect l="l" t="t" r="r" b="b"/>
            <a:pathLst>
              <a:path w="237164" h="210813">
                <a:moveTo>
                  <a:pt x="98489" y="-3294"/>
                </a:moveTo>
                <a:cubicBezTo>
                  <a:pt x="95977" y="-5847"/>
                  <a:pt x="92313" y="-6876"/>
                  <a:pt x="88854" y="-5929"/>
                </a:cubicBezTo>
                <a:cubicBezTo>
                  <a:pt x="85396" y="-4982"/>
                  <a:pt x="82719" y="-2306"/>
                  <a:pt x="81855" y="1153"/>
                </a:cubicBezTo>
                <a:lnTo>
                  <a:pt x="75555" y="25940"/>
                </a:lnTo>
                <a:cubicBezTo>
                  <a:pt x="75102" y="27752"/>
                  <a:pt x="73249" y="28822"/>
                  <a:pt x="71479" y="28287"/>
                </a:cubicBezTo>
                <a:lnTo>
                  <a:pt x="46856" y="21369"/>
                </a:lnTo>
                <a:cubicBezTo>
                  <a:pt x="43398" y="20381"/>
                  <a:pt x="39692" y="21369"/>
                  <a:pt x="37180" y="23881"/>
                </a:cubicBezTo>
                <a:cubicBezTo>
                  <a:pt x="34669" y="26393"/>
                  <a:pt x="33681" y="30098"/>
                  <a:pt x="34669" y="33557"/>
                </a:cubicBezTo>
                <a:lnTo>
                  <a:pt x="41627" y="58179"/>
                </a:lnTo>
                <a:cubicBezTo>
                  <a:pt x="42121" y="59950"/>
                  <a:pt x="41051" y="61803"/>
                  <a:pt x="39280" y="62256"/>
                </a:cubicBezTo>
                <a:lnTo>
                  <a:pt x="14452" y="68555"/>
                </a:lnTo>
                <a:cubicBezTo>
                  <a:pt x="10994" y="69420"/>
                  <a:pt x="8276" y="72137"/>
                  <a:pt x="7329" y="75596"/>
                </a:cubicBezTo>
                <a:cubicBezTo>
                  <a:pt x="6382" y="79055"/>
                  <a:pt x="7411" y="82719"/>
                  <a:pt x="9964" y="85231"/>
                </a:cubicBezTo>
                <a:lnTo>
                  <a:pt x="28287" y="103059"/>
                </a:lnTo>
                <a:cubicBezTo>
                  <a:pt x="29604" y="104336"/>
                  <a:pt x="29604" y="106477"/>
                  <a:pt x="28287" y="107794"/>
                </a:cubicBezTo>
                <a:lnTo>
                  <a:pt x="10005" y="125623"/>
                </a:lnTo>
                <a:cubicBezTo>
                  <a:pt x="7453" y="128135"/>
                  <a:pt x="6423" y="131799"/>
                  <a:pt x="7370" y="135258"/>
                </a:cubicBezTo>
                <a:cubicBezTo>
                  <a:pt x="8317" y="138716"/>
                  <a:pt x="11035" y="141393"/>
                  <a:pt x="14493" y="142299"/>
                </a:cubicBezTo>
                <a:lnTo>
                  <a:pt x="39280" y="148598"/>
                </a:lnTo>
                <a:cubicBezTo>
                  <a:pt x="41092" y="149051"/>
                  <a:pt x="42163" y="150904"/>
                  <a:pt x="41627" y="152674"/>
                </a:cubicBezTo>
                <a:lnTo>
                  <a:pt x="34669" y="177256"/>
                </a:lnTo>
                <a:cubicBezTo>
                  <a:pt x="33681" y="180714"/>
                  <a:pt x="34669" y="184420"/>
                  <a:pt x="37180" y="186932"/>
                </a:cubicBezTo>
                <a:cubicBezTo>
                  <a:pt x="39692" y="189443"/>
                  <a:pt x="43398" y="190431"/>
                  <a:pt x="46856" y="189443"/>
                </a:cubicBezTo>
                <a:lnTo>
                  <a:pt x="71479" y="182485"/>
                </a:lnTo>
                <a:cubicBezTo>
                  <a:pt x="73249" y="181991"/>
                  <a:pt x="75102" y="183061"/>
                  <a:pt x="75555" y="184832"/>
                </a:cubicBezTo>
                <a:lnTo>
                  <a:pt x="81855" y="209619"/>
                </a:lnTo>
                <a:cubicBezTo>
                  <a:pt x="82719" y="213077"/>
                  <a:pt x="85437" y="215795"/>
                  <a:pt x="88895" y="216742"/>
                </a:cubicBezTo>
                <a:cubicBezTo>
                  <a:pt x="92354" y="217689"/>
                  <a:pt x="96019" y="216659"/>
                  <a:pt x="98530" y="214107"/>
                </a:cubicBezTo>
                <a:lnTo>
                  <a:pt x="116359" y="195784"/>
                </a:lnTo>
                <a:cubicBezTo>
                  <a:pt x="117635" y="194466"/>
                  <a:pt x="119776" y="194466"/>
                  <a:pt x="121094" y="195784"/>
                </a:cubicBezTo>
                <a:lnTo>
                  <a:pt x="138881" y="214107"/>
                </a:lnTo>
                <a:cubicBezTo>
                  <a:pt x="141393" y="216659"/>
                  <a:pt x="145057" y="217689"/>
                  <a:pt x="148516" y="216742"/>
                </a:cubicBezTo>
                <a:cubicBezTo>
                  <a:pt x="151975" y="215795"/>
                  <a:pt x="154651" y="213077"/>
                  <a:pt x="155557" y="209619"/>
                </a:cubicBezTo>
                <a:lnTo>
                  <a:pt x="161856" y="184873"/>
                </a:lnTo>
                <a:cubicBezTo>
                  <a:pt x="162309" y="183061"/>
                  <a:pt x="164162" y="181991"/>
                  <a:pt x="165933" y="182526"/>
                </a:cubicBezTo>
                <a:lnTo>
                  <a:pt x="190555" y="189484"/>
                </a:lnTo>
                <a:cubicBezTo>
                  <a:pt x="194014" y="190473"/>
                  <a:pt x="197719" y="189484"/>
                  <a:pt x="200231" y="186973"/>
                </a:cubicBezTo>
                <a:cubicBezTo>
                  <a:pt x="202743" y="184461"/>
                  <a:pt x="203731" y="180755"/>
                  <a:pt x="202743" y="177297"/>
                </a:cubicBezTo>
                <a:lnTo>
                  <a:pt x="195784" y="152674"/>
                </a:lnTo>
                <a:cubicBezTo>
                  <a:pt x="195290" y="150904"/>
                  <a:pt x="196360" y="149051"/>
                  <a:pt x="198131" y="148598"/>
                </a:cubicBezTo>
                <a:lnTo>
                  <a:pt x="222918" y="142299"/>
                </a:lnTo>
                <a:cubicBezTo>
                  <a:pt x="226377" y="141434"/>
                  <a:pt x="229094" y="138716"/>
                  <a:pt x="230041" y="135258"/>
                </a:cubicBezTo>
                <a:cubicBezTo>
                  <a:pt x="230988" y="131799"/>
                  <a:pt x="229959" y="128093"/>
                  <a:pt x="227406" y="125623"/>
                </a:cubicBezTo>
                <a:lnTo>
                  <a:pt x="209083" y="107794"/>
                </a:lnTo>
                <a:cubicBezTo>
                  <a:pt x="207766" y="106518"/>
                  <a:pt x="207766" y="104377"/>
                  <a:pt x="209083" y="103059"/>
                </a:cubicBezTo>
                <a:lnTo>
                  <a:pt x="227406" y="85231"/>
                </a:lnTo>
                <a:cubicBezTo>
                  <a:pt x="229959" y="82719"/>
                  <a:pt x="230988" y="79055"/>
                  <a:pt x="230041" y="75596"/>
                </a:cubicBezTo>
                <a:cubicBezTo>
                  <a:pt x="229094" y="72137"/>
                  <a:pt x="226377" y="69461"/>
                  <a:pt x="222918" y="68555"/>
                </a:cubicBezTo>
                <a:lnTo>
                  <a:pt x="198131" y="62256"/>
                </a:lnTo>
                <a:cubicBezTo>
                  <a:pt x="196319" y="61803"/>
                  <a:pt x="195249" y="59950"/>
                  <a:pt x="195784" y="58179"/>
                </a:cubicBezTo>
                <a:lnTo>
                  <a:pt x="202743" y="33557"/>
                </a:lnTo>
                <a:cubicBezTo>
                  <a:pt x="203731" y="30098"/>
                  <a:pt x="202743" y="26393"/>
                  <a:pt x="200231" y="23881"/>
                </a:cubicBezTo>
                <a:cubicBezTo>
                  <a:pt x="197719" y="21369"/>
                  <a:pt x="194014" y="20381"/>
                  <a:pt x="190555" y="21369"/>
                </a:cubicBezTo>
                <a:lnTo>
                  <a:pt x="165933" y="28328"/>
                </a:lnTo>
                <a:cubicBezTo>
                  <a:pt x="164162" y="28822"/>
                  <a:pt x="162309" y="27752"/>
                  <a:pt x="161856" y="25981"/>
                </a:cubicBezTo>
                <a:lnTo>
                  <a:pt x="155557" y="1153"/>
                </a:lnTo>
                <a:cubicBezTo>
                  <a:pt x="154692" y="-2306"/>
                  <a:pt x="151975" y="-5023"/>
                  <a:pt x="148516" y="-5970"/>
                </a:cubicBezTo>
                <a:cubicBezTo>
                  <a:pt x="145057" y="-6917"/>
                  <a:pt x="141393" y="-5888"/>
                  <a:pt x="138881" y="-3335"/>
                </a:cubicBezTo>
                <a:lnTo>
                  <a:pt x="121053" y="15029"/>
                </a:lnTo>
                <a:cubicBezTo>
                  <a:pt x="119776" y="16346"/>
                  <a:pt x="117635" y="16346"/>
                  <a:pt x="116318" y="15029"/>
                </a:cubicBezTo>
                <a:lnTo>
                  <a:pt x="98489" y="-3294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Text 43"/>
          <p:cNvSpPr/>
          <p:nvPr/>
        </p:nvSpPr>
        <p:spPr>
          <a:xfrm>
            <a:off x="6712792" y="1510824"/>
            <a:ext cx="5024369" cy="2810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6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Professional Certifications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466844" y="1967585"/>
            <a:ext cx="5164911" cy="772980"/>
          </a:xfrm>
          <a:custGeom>
            <a:avLst/>
            <a:gdLst/>
            <a:ahLst/>
            <a:cxnLst/>
            <a:rect l="l" t="t" r="r" b="b"/>
            <a:pathLst>
              <a:path w="5164911" h="772980">
                <a:moveTo>
                  <a:pt x="35135" y="0"/>
                </a:moveTo>
                <a:lnTo>
                  <a:pt x="5094639" y="0"/>
                </a:lnTo>
                <a:cubicBezTo>
                  <a:pt x="5133449" y="0"/>
                  <a:pt x="5164911" y="31462"/>
                  <a:pt x="5164911" y="70272"/>
                </a:cubicBezTo>
                <a:lnTo>
                  <a:pt x="5164911" y="702708"/>
                </a:lnTo>
                <a:cubicBezTo>
                  <a:pt x="5164911" y="741518"/>
                  <a:pt x="5133449" y="772980"/>
                  <a:pt x="5094639" y="772980"/>
                </a:cubicBez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Shape 45"/>
          <p:cNvSpPr/>
          <p:nvPr/>
        </p:nvSpPr>
        <p:spPr>
          <a:xfrm>
            <a:off x="6466844" y="1967585"/>
            <a:ext cx="35135" cy="772980"/>
          </a:xfrm>
          <a:custGeom>
            <a:avLst/>
            <a:gdLst/>
            <a:ahLst/>
            <a:cxnLst/>
            <a:rect l="l" t="t" r="r" b="b"/>
            <a:pathLst>
              <a:path w="35135" h="772980">
                <a:moveTo>
                  <a:pt x="35135" y="0"/>
                </a:moveTo>
                <a:lnTo>
                  <a:pt x="35135" y="0"/>
                </a:lnTo>
                <a:lnTo>
                  <a:pt x="35135" y="772980"/>
                </a:ln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6"/>
          <p:cNvSpPr/>
          <p:nvPr/>
        </p:nvSpPr>
        <p:spPr>
          <a:xfrm>
            <a:off x="6624953" y="2108127"/>
            <a:ext cx="491896" cy="491896"/>
          </a:xfrm>
          <a:custGeom>
            <a:avLst/>
            <a:gdLst/>
            <a:ahLst/>
            <a:cxnLst/>
            <a:rect l="l" t="t" r="r" b="b"/>
            <a:pathLst>
              <a:path w="491896" h="491896">
                <a:moveTo>
                  <a:pt x="245948" y="0"/>
                </a:moveTo>
                <a:lnTo>
                  <a:pt x="245948" y="0"/>
                </a:lnTo>
                <a:cubicBezTo>
                  <a:pt x="381691" y="0"/>
                  <a:pt x="491896" y="110206"/>
                  <a:pt x="491896" y="245948"/>
                </a:cubicBezTo>
                <a:lnTo>
                  <a:pt x="491896" y="245948"/>
                </a:lnTo>
                <a:cubicBezTo>
                  <a:pt x="491896" y="381691"/>
                  <a:pt x="381691" y="491896"/>
                  <a:pt x="245948" y="491896"/>
                </a:cubicBezTo>
                <a:lnTo>
                  <a:pt x="245948" y="491896"/>
                </a:lnTo>
                <a:cubicBezTo>
                  <a:pt x="110206" y="491896"/>
                  <a:pt x="0" y="381691"/>
                  <a:pt x="0" y="245948"/>
                </a:cubicBezTo>
                <a:lnTo>
                  <a:pt x="0" y="245948"/>
                </a:lnTo>
                <a:cubicBezTo>
                  <a:pt x="0" y="110206"/>
                  <a:pt x="110206" y="0"/>
                  <a:pt x="245948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Shape 47"/>
          <p:cNvSpPr/>
          <p:nvPr/>
        </p:nvSpPr>
        <p:spPr>
          <a:xfrm>
            <a:off x="6765495" y="2248669"/>
            <a:ext cx="210813" cy="210813"/>
          </a:xfrm>
          <a:custGeom>
            <a:avLst/>
            <a:gdLst/>
            <a:ahLst/>
            <a:cxnLst/>
            <a:rect l="l" t="t" r="r" b="b"/>
            <a:pathLst>
              <a:path w="210813" h="210813">
                <a:moveTo>
                  <a:pt x="0" y="32939"/>
                </a:moveTo>
                <a:cubicBezTo>
                  <a:pt x="0" y="22028"/>
                  <a:pt x="8852" y="13176"/>
                  <a:pt x="19764" y="13176"/>
                </a:cubicBezTo>
                <a:lnTo>
                  <a:pt x="59291" y="13176"/>
                </a:lnTo>
                <a:cubicBezTo>
                  <a:pt x="70202" y="13176"/>
                  <a:pt x="79055" y="22028"/>
                  <a:pt x="79055" y="32939"/>
                </a:cubicBezTo>
                <a:lnTo>
                  <a:pt x="79055" y="39527"/>
                </a:lnTo>
                <a:lnTo>
                  <a:pt x="131758" y="39527"/>
                </a:lnTo>
                <a:lnTo>
                  <a:pt x="131758" y="32939"/>
                </a:lnTo>
                <a:cubicBezTo>
                  <a:pt x="131758" y="22028"/>
                  <a:pt x="140610" y="13176"/>
                  <a:pt x="151522" y="13176"/>
                </a:cubicBezTo>
                <a:lnTo>
                  <a:pt x="191049" y="13176"/>
                </a:lnTo>
                <a:cubicBezTo>
                  <a:pt x="201960" y="13176"/>
                  <a:pt x="210813" y="22028"/>
                  <a:pt x="210813" y="32939"/>
                </a:cubicBezTo>
                <a:lnTo>
                  <a:pt x="210813" y="72467"/>
                </a:lnTo>
                <a:cubicBezTo>
                  <a:pt x="210813" y="83378"/>
                  <a:pt x="201960" y="92231"/>
                  <a:pt x="191049" y="92231"/>
                </a:cubicBezTo>
                <a:lnTo>
                  <a:pt x="151522" y="92231"/>
                </a:lnTo>
                <a:cubicBezTo>
                  <a:pt x="140610" y="92231"/>
                  <a:pt x="131758" y="83378"/>
                  <a:pt x="131758" y="72467"/>
                </a:cubicBezTo>
                <a:lnTo>
                  <a:pt x="131758" y="65879"/>
                </a:lnTo>
                <a:lnTo>
                  <a:pt x="79055" y="65879"/>
                </a:lnTo>
                <a:lnTo>
                  <a:pt x="79055" y="72467"/>
                </a:lnTo>
                <a:cubicBezTo>
                  <a:pt x="79055" y="75473"/>
                  <a:pt x="78355" y="78355"/>
                  <a:pt x="77161" y="80908"/>
                </a:cubicBezTo>
                <a:lnTo>
                  <a:pt x="105406" y="118582"/>
                </a:lnTo>
                <a:lnTo>
                  <a:pt x="138346" y="118582"/>
                </a:lnTo>
                <a:cubicBezTo>
                  <a:pt x="149257" y="118582"/>
                  <a:pt x="158110" y="127435"/>
                  <a:pt x="158110" y="138346"/>
                </a:cubicBezTo>
                <a:lnTo>
                  <a:pt x="158110" y="177873"/>
                </a:lnTo>
                <a:cubicBezTo>
                  <a:pt x="158110" y="188784"/>
                  <a:pt x="149257" y="197637"/>
                  <a:pt x="138346" y="197637"/>
                </a:cubicBezTo>
                <a:lnTo>
                  <a:pt x="98818" y="197637"/>
                </a:lnTo>
                <a:cubicBezTo>
                  <a:pt x="87907" y="197637"/>
                  <a:pt x="79055" y="188784"/>
                  <a:pt x="79055" y="177873"/>
                </a:cubicBezTo>
                <a:lnTo>
                  <a:pt x="79055" y="138346"/>
                </a:lnTo>
                <a:cubicBezTo>
                  <a:pt x="79055" y="135340"/>
                  <a:pt x="79755" y="132458"/>
                  <a:pt x="80949" y="129905"/>
                </a:cubicBezTo>
                <a:lnTo>
                  <a:pt x="52703" y="92231"/>
                </a:lnTo>
                <a:lnTo>
                  <a:pt x="19764" y="92231"/>
                </a:lnTo>
                <a:cubicBezTo>
                  <a:pt x="8852" y="92231"/>
                  <a:pt x="0" y="83378"/>
                  <a:pt x="0" y="72467"/>
                </a:cubicBezTo>
                <a:lnTo>
                  <a:pt x="0" y="32939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8"/>
          <p:cNvSpPr/>
          <p:nvPr/>
        </p:nvSpPr>
        <p:spPr>
          <a:xfrm>
            <a:off x="7257391" y="2108127"/>
            <a:ext cx="3636519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PMP Certified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257391" y="2389210"/>
            <a:ext cx="3627735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Management Professional - Industry Gold Standard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466844" y="2845971"/>
            <a:ext cx="5164911" cy="772980"/>
          </a:xfrm>
          <a:custGeom>
            <a:avLst/>
            <a:gdLst/>
            <a:ahLst/>
            <a:cxnLst/>
            <a:rect l="l" t="t" r="r" b="b"/>
            <a:pathLst>
              <a:path w="5164911" h="772980">
                <a:moveTo>
                  <a:pt x="35135" y="0"/>
                </a:moveTo>
                <a:lnTo>
                  <a:pt x="5094639" y="0"/>
                </a:lnTo>
                <a:cubicBezTo>
                  <a:pt x="5133449" y="0"/>
                  <a:pt x="5164911" y="31462"/>
                  <a:pt x="5164911" y="70272"/>
                </a:cubicBezTo>
                <a:lnTo>
                  <a:pt x="5164911" y="702708"/>
                </a:lnTo>
                <a:cubicBezTo>
                  <a:pt x="5164911" y="741518"/>
                  <a:pt x="5133449" y="772980"/>
                  <a:pt x="5094639" y="772980"/>
                </a:cubicBez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Shape 51"/>
          <p:cNvSpPr/>
          <p:nvPr/>
        </p:nvSpPr>
        <p:spPr>
          <a:xfrm>
            <a:off x="6466844" y="2845971"/>
            <a:ext cx="35135" cy="772980"/>
          </a:xfrm>
          <a:custGeom>
            <a:avLst/>
            <a:gdLst/>
            <a:ahLst/>
            <a:cxnLst/>
            <a:rect l="l" t="t" r="r" b="b"/>
            <a:pathLst>
              <a:path w="35135" h="772980">
                <a:moveTo>
                  <a:pt x="35135" y="0"/>
                </a:moveTo>
                <a:lnTo>
                  <a:pt x="35135" y="0"/>
                </a:lnTo>
                <a:lnTo>
                  <a:pt x="35135" y="772980"/>
                </a:ln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Shape 52"/>
          <p:cNvSpPr/>
          <p:nvPr/>
        </p:nvSpPr>
        <p:spPr>
          <a:xfrm>
            <a:off x="6624953" y="2986513"/>
            <a:ext cx="491896" cy="491896"/>
          </a:xfrm>
          <a:custGeom>
            <a:avLst/>
            <a:gdLst/>
            <a:ahLst/>
            <a:cxnLst/>
            <a:rect l="l" t="t" r="r" b="b"/>
            <a:pathLst>
              <a:path w="491896" h="491896">
                <a:moveTo>
                  <a:pt x="245948" y="0"/>
                </a:moveTo>
                <a:lnTo>
                  <a:pt x="245948" y="0"/>
                </a:lnTo>
                <a:cubicBezTo>
                  <a:pt x="381691" y="0"/>
                  <a:pt x="491896" y="110206"/>
                  <a:pt x="491896" y="245948"/>
                </a:cubicBezTo>
                <a:lnTo>
                  <a:pt x="491896" y="245948"/>
                </a:lnTo>
                <a:cubicBezTo>
                  <a:pt x="491896" y="381691"/>
                  <a:pt x="381691" y="491896"/>
                  <a:pt x="245948" y="491896"/>
                </a:cubicBezTo>
                <a:lnTo>
                  <a:pt x="245948" y="491896"/>
                </a:lnTo>
                <a:cubicBezTo>
                  <a:pt x="110206" y="491896"/>
                  <a:pt x="0" y="381691"/>
                  <a:pt x="0" y="245948"/>
                </a:cubicBezTo>
                <a:lnTo>
                  <a:pt x="0" y="245948"/>
                </a:lnTo>
                <a:cubicBezTo>
                  <a:pt x="0" y="110206"/>
                  <a:pt x="110206" y="0"/>
                  <a:pt x="245948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53"/>
          <p:cNvSpPr/>
          <p:nvPr/>
        </p:nvSpPr>
        <p:spPr>
          <a:xfrm>
            <a:off x="6765495" y="3127055"/>
            <a:ext cx="210813" cy="210813"/>
          </a:xfrm>
          <a:custGeom>
            <a:avLst/>
            <a:gdLst/>
            <a:ahLst/>
            <a:cxnLst/>
            <a:rect l="l" t="t" r="r" b="b"/>
            <a:pathLst>
              <a:path w="210813" h="210813">
                <a:moveTo>
                  <a:pt x="27134" y="94083"/>
                </a:moveTo>
                <a:cubicBezTo>
                  <a:pt x="32610" y="55791"/>
                  <a:pt x="65591" y="26352"/>
                  <a:pt x="105406" y="26352"/>
                </a:cubicBezTo>
                <a:cubicBezTo>
                  <a:pt x="127229" y="26352"/>
                  <a:pt x="146992" y="35204"/>
                  <a:pt x="161321" y="49492"/>
                </a:cubicBezTo>
                <a:cubicBezTo>
                  <a:pt x="161403" y="49574"/>
                  <a:pt x="161486" y="49656"/>
                  <a:pt x="161568" y="49739"/>
                </a:cubicBezTo>
                <a:lnTo>
                  <a:pt x="164697" y="52703"/>
                </a:lnTo>
                <a:lnTo>
                  <a:pt x="144975" y="52703"/>
                </a:lnTo>
                <a:cubicBezTo>
                  <a:pt x="137687" y="52703"/>
                  <a:pt x="131799" y="58591"/>
                  <a:pt x="131799" y="65879"/>
                </a:cubicBezTo>
                <a:cubicBezTo>
                  <a:pt x="131799" y="73167"/>
                  <a:pt x="137687" y="79055"/>
                  <a:pt x="144975" y="79055"/>
                </a:cubicBezTo>
                <a:lnTo>
                  <a:pt x="197678" y="79055"/>
                </a:lnTo>
                <a:cubicBezTo>
                  <a:pt x="204966" y="79055"/>
                  <a:pt x="210854" y="73167"/>
                  <a:pt x="210854" y="65879"/>
                </a:cubicBezTo>
                <a:lnTo>
                  <a:pt x="210854" y="13176"/>
                </a:lnTo>
                <a:cubicBezTo>
                  <a:pt x="210854" y="5888"/>
                  <a:pt x="204966" y="0"/>
                  <a:pt x="197678" y="0"/>
                </a:cubicBezTo>
                <a:cubicBezTo>
                  <a:pt x="190390" y="0"/>
                  <a:pt x="184502" y="5888"/>
                  <a:pt x="184502" y="13176"/>
                </a:cubicBezTo>
                <a:lnTo>
                  <a:pt x="184502" y="35163"/>
                </a:lnTo>
                <a:lnTo>
                  <a:pt x="179850" y="30757"/>
                </a:lnTo>
                <a:cubicBezTo>
                  <a:pt x="160786" y="11776"/>
                  <a:pt x="134434" y="0"/>
                  <a:pt x="105406" y="0"/>
                </a:cubicBezTo>
                <a:cubicBezTo>
                  <a:pt x="52291" y="0"/>
                  <a:pt x="8358" y="39280"/>
                  <a:pt x="1071" y="90378"/>
                </a:cubicBezTo>
                <a:cubicBezTo>
                  <a:pt x="41" y="97583"/>
                  <a:pt x="5023" y="104253"/>
                  <a:pt x="12229" y="105283"/>
                </a:cubicBezTo>
                <a:cubicBezTo>
                  <a:pt x="19434" y="106312"/>
                  <a:pt x="26105" y="101289"/>
                  <a:pt x="27134" y="94125"/>
                </a:cubicBezTo>
                <a:close/>
                <a:moveTo>
                  <a:pt x="209742" y="120435"/>
                </a:moveTo>
                <a:cubicBezTo>
                  <a:pt x="210772" y="113229"/>
                  <a:pt x="205748" y="106559"/>
                  <a:pt x="198584" y="105530"/>
                </a:cubicBezTo>
                <a:cubicBezTo>
                  <a:pt x="191420" y="104501"/>
                  <a:pt x="184708" y="109524"/>
                  <a:pt x="183679" y="116688"/>
                </a:cubicBezTo>
                <a:cubicBezTo>
                  <a:pt x="178203" y="154980"/>
                  <a:pt x="145222" y="184420"/>
                  <a:pt x="105406" y="184420"/>
                </a:cubicBezTo>
                <a:cubicBezTo>
                  <a:pt x="83584" y="184420"/>
                  <a:pt x="63820" y="175567"/>
                  <a:pt x="49492" y="161280"/>
                </a:cubicBezTo>
                <a:cubicBezTo>
                  <a:pt x="49409" y="161198"/>
                  <a:pt x="49327" y="161115"/>
                  <a:pt x="49245" y="161033"/>
                </a:cubicBezTo>
                <a:lnTo>
                  <a:pt x="46115" y="158068"/>
                </a:lnTo>
                <a:lnTo>
                  <a:pt x="65838" y="158068"/>
                </a:lnTo>
                <a:cubicBezTo>
                  <a:pt x="73126" y="158068"/>
                  <a:pt x="79014" y="152180"/>
                  <a:pt x="79014" y="144893"/>
                </a:cubicBezTo>
                <a:cubicBezTo>
                  <a:pt x="79014" y="137605"/>
                  <a:pt x="73126" y="131717"/>
                  <a:pt x="65838" y="131717"/>
                </a:cubicBezTo>
                <a:lnTo>
                  <a:pt x="13176" y="131758"/>
                </a:lnTo>
                <a:cubicBezTo>
                  <a:pt x="9676" y="131758"/>
                  <a:pt x="6300" y="133158"/>
                  <a:pt x="3829" y="135669"/>
                </a:cubicBezTo>
                <a:cubicBezTo>
                  <a:pt x="1359" y="138181"/>
                  <a:pt x="-41" y="141516"/>
                  <a:pt x="0" y="145057"/>
                </a:cubicBezTo>
                <a:lnTo>
                  <a:pt x="412" y="197349"/>
                </a:lnTo>
                <a:cubicBezTo>
                  <a:pt x="453" y="204637"/>
                  <a:pt x="6423" y="210483"/>
                  <a:pt x="13711" y="210401"/>
                </a:cubicBezTo>
                <a:cubicBezTo>
                  <a:pt x="20999" y="210319"/>
                  <a:pt x="26846" y="204389"/>
                  <a:pt x="26763" y="197102"/>
                </a:cubicBezTo>
                <a:lnTo>
                  <a:pt x="26599" y="175897"/>
                </a:lnTo>
                <a:lnTo>
                  <a:pt x="31004" y="180055"/>
                </a:lnTo>
                <a:cubicBezTo>
                  <a:pt x="50068" y="199037"/>
                  <a:pt x="76378" y="210813"/>
                  <a:pt x="105406" y="210813"/>
                </a:cubicBezTo>
                <a:cubicBezTo>
                  <a:pt x="158521" y="210813"/>
                  <a:pt x="202454" y="171532"/>
                  <a:pt x="209742" y="120435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Text 54"/>
          <p:cNvSpPr/>
          <p:nvPr/>
        </p:nvSpPr>
        <p:spPr>
          <a:xfrm>
            <a:off x="7257391" y="2986513"/>
            <a:ext cx="2371643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ITIL v3 Certified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7257391" y="3267597"/>
            <a:ext cx="2362859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 Service Management Best Practices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6466844" y="3724357"/>
            <a:ext cx="5164911" cy="772980"/>
          </a:xfrm>
          <a:custGeom>
            <a:avLst/>
            <a:gdLst/>
            <a:ahLst/>
            <a:cxnLst/>
            <a:rect l="l" t="t" r="r" b="b"/>
            <a:pathLst>
              <a:path w="5164911" h="772980">
                <a:moveTo>
                  <a:pt x="35135" y="0"/>
                </a:moveTo>
                <a:lnTo>
                  <a:pt x="5094639" y="0"/>
                </a:lnTo>
                <a:cubicBezTo>
                  <a:pt x="5133449" y="0"/>
                  <a:pt x="5164911" y="31462"/>
                  <a:pt x="5164911" y="70272"/>
                </a:cubicBezTo>
                <a:lnTo>
                  <a:pt x="5164911" y="702708"/>
                </a:lnTo>
                <a:cubicBezTo>
                  <a:pt x="5164911" y="741518"/>
                  <a:pt x="5133449" y="772980"/>
                  <a:pt x="5094639" y="772980"/>
                </a:cubicBez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Shape 57"/>
          <p:cNvSpPr/>
          <p:nvPr/>
        </p:nvSpPr>
        <p:spPr>
          <a:xfrm>
            <a:off x="6466844" y="3724357"/>
            <a:ext cx="35135" cy="772980"/>
          </a:xfrm>
          <a:custGeom>
            <a:avLst/>
            <a:gdLst/>
            <a:ahLst/>
            <a:cxnLst/>
            <a:rect l="l" t="t" r="r" b="b"/>
            <a:pathLst>
              <a:path w="35135" h="772980">
                <a:moveTo>
                  <a:pt x="35135" y="0"/>
                </a:moveTo>
                <a:lnTo>
                  <a:pt x="35135" y="0"/>
                </a:lnTo>
                <a:lnTo>
                  <a:pt x="35135" y="772980"/>
                </a:ln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Shape 58"/>
          <p:cNvSpPr/>
          <p:nvPr/>
        </p:nvSpPr>
        <p:spPr>
          <a:xfrm>
            <a:off x="6624953" y="3864899"/>
            <a:ext cx="491896" cy="491896"/>
          </a:xfrm>
          <a:custGeom>
            <a:avLst/>
            <a:gdLst/>
            <a:ahLst/>
            <a:cxnLst/>
            <a:rect l="l" t="t" r="r" b="b"/>
            <a:pathLst>
              <a:path w="491896" h="491896">
                <a:moveTo>
                  <a:pt x="245948" y="0"/>
                </a:moveTo>
                <a:lnTo>
                  <a:pt x="245948" y="0"/>
                </a:lnTo>
                <a:cubicBezTo>
                  <a:pt x="381691" y="0"/>
                  <a:pt x="491896" y="110206"/>
                  <a:pt x="491896" y="245948"/>
                </a:cubicBezTo>
                <a:lnTo>
                  <a:pt x="491896" y="245948"/>
                </a:lnTo>
                <a:cubicBezTo>
                  <a:pt x="491896" y="381691"/>
                  <a:pt x="381691" y="491896"/>
                  <a:pt x="245948" y="491896"/>
                </a:cubicBezTo>
                <a:lnTo>
                  <a:pt x="245948" y="491896"/>
                </a:lnTo>
                <a:cubicBezTo>
                  <a:pt x="110206" y="491896"/>
                  <a:pt x="0" y="381691"/>
                  <a:pt x="0" y="245948"/>
                </a:cubicBezTo>
                <a:lnTo>
                  <a:pt x="0" y="245948"/>
                </a:lnTo>
                <a:cubicBezTo>
                  <a:pt x="0" y="110206"/>
                  <a:pt x="110206" y="0"/>
                  <a:pt x="245948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Shape 59"/>
          <p:cNvSpPr/>
          <p:nvPr/>
        </p:nvSpPr>
        <p:spPr>
          <a:xfrm>
            <a:off x="6765495" y="4005441"/>
            <a:ext cx="210813" cy="210813"/>
          </a:xfrm>
          <a:custGeom>
            <a:avLst/>
            <a:gdLst/>
            <a:ahLst/>
            <a:cxnLst/>
            <a:rect l="l" t="t" r="r" b="b"/>
            <a:pathLst>
              <a:path w="210813" h="210813">
                <a:moveTo>
                  <a:pt x="105406" y="0"/>
                </a:moveTo>
                <a:cubicBezTo>
                  <a:pt x="107300" y="0"/>
                  <a:pt x="109194" y="412"/>
                  <a:pt x="110924" y="1194"/>
                </a:cubicBezTo>
                <a:lnTo>
                  <a:pt x="188496" y="34092"/>
                </a:lnTo>
                <a:cubicBezTo>
                  <a:pt x="197555" y="37922"/>
                  <a:pt x="204307" y="46856"/>
                  <a:pt x="204266" y="57644"/>
                </a:cubicBezTo>
                <a:cubicBezTo>
                  <a:pt x="204060" y="98489"/>
                  <a:pt x="187261" y="173220"/>
                  <a:pt x="116318" y="207189"/>
                </a:cubicBezTo>
                <a:cubicBezTo>
                  <a:pt x="109441" y="210483"/>
                  <a:pt x="101454" y="210483"/>
                  <a:pt x="94577" y="207189"/>
                </a:cubicBezTo>
                <a:cubicBezTo>
                  <a:pt x="23593" y="173220"/>
                  <a:pt x="6835" y="98489"/>
                  <a:pt x="6629" y="57644"/>
                </a:cubicBezTo>
                <a:cubicBezTo>
                  <a:pt x="6588" y="46856"/>
                  <a:pt x="13340" y="37922"/>
                  <a:pt x="22399" y="34092"/>
                </a:cubicBezTo>
                <a:lnTo>
                  <a:pt x="99930" y="1194"/>
                </a:lnTo>
                <a:cubicBezTo>
                  <a:pt x="101659" y="412"/>
                  <a:pt x="103512" y="0"/>
                  <a:pt x="105406" y="0"/>
                </a:cubicBezTo>
                <a:close/>
                <a:moveTo>
                  <a:pt x="105406" y="27504"/>
                </a:moveTo>
                <a:lnTo>
                  <a:pt x="105406" y="183185"/>
                </a:lnTo>
                <a:cubicBezTo>
                  <a:pt x="162227" y="155680"/>
                  <a:pt x="177503" y="94742"/>
                  <a:pt x="177873" y="58262"/>
                </a:cubicBezTo>
                <a:lnTo>
                  <a:pt x="105406" y="27546"/>
                </a:lnTo>
                <a:lnTo>
                  <a:pt x="105406" y="27546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Text 60"/>
          <p:cNvSpPr/>
          <p:nvPr/>
        </p:nvSpPr>
        <p:spPr>
          <a:xfrm>
            <a:off x="7257391" y="3864899"/>
            <a:ext cx="2143262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ISO 27002 Certified</a:t>
            </a:r>
            <a:endParaRPr lang="en-US" sz="1400" dirty="0"/>
          </a:p>
        </p:txBody>
      </p:sp>
      <p:sp>
        <p:nvSpPr>
          <p:cNvPr id="63" name="Text 61"/>
          <p:cNvSpPr/>
          <p:nvPr/>
        </p:nvSpPr>
        <p:spPr>
          <a:xfrm>
            <a:off x="7257391" y="4145983"/>
            <a:ext cx="2134478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Information Security Management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6466844" y="4602744"/>
            <a:ext cx="5164911" cy="772980"/>
          </a:xfrm>
          <a:custGeom>
            <a:avLst/>
            <a:gdLst/>
            <a:ahLst/>
            <a:cxnLst/>
            <a:rect l="l" t="t" r="r" b="b"/>
            <a:pathLst>
              <a:path w="5164911" h="772980">
                <a:moveTo>
                  <a:pt x="35135" y="0"/>
                </a:moveTo>
                <a:lnTo>
                  <a:pt x="5094639" y="0"/>
                </a:lnTo>
                <a:cubicBezTo>
                  <a:pt x="5133449" y="0"/>
                  <a:pt x="5164911" y="31462"/>
                  <a:pt x="5164911" y="70272"/>
                </a:cubicBezTo>
                <a:lnTo>
                  <a:pt x="5164911" y="702708"/>
                </a:lnTo>
                <a:cubicBezTo>
                  <a:pt x="5164911" y="741518"/>
                  <a:pt x="5133449" y="772980"/>
                  <a:pt x="5094639" y="772980"/>
                </a:cubicBez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Shape 63"/>
          <p:cNvSpPr/>
          <p:nvPr/>
        </p:nvSpPr>
        <p:spPr>
          <a:xfrm>
            <a:off x="6466844" y="4602744"/>
            <a:ext cx="35135" cy="772980"/>
          </a:xfrm>
          <a:custGeom>
            <a:avLst/>
            <a:gdLst/>
            <a:ahLst/>
            <a:cxnLst/>
            <a:rect l="l" t="t" r="r" b="b"/>
            <a:pathLst>
              <a:path w="35135" h="772980">
                <a:moveTo>
                  <a:pt x="35135" y="0"/>
                </a:moveTo>
                <a:lnTo>
                  <a:pt x="35135" y="0"/>
                </a:lnTo>
                <a:lnTo>
                  <a:pt x="35135" y="772980"/>
                </a:ln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6" name="Shape 64"/>
          <p:cNvSpPr/>
          <p:nvPr/>
        </p:nvSpPr>
        <p:spPr>
          <a:xfrm>
            <a:off x="6624953" y="4743285"/>
            <a:ext cx="491896" cy="491896"/>
          </a:xfrm>
          <a:custGeom>
            <a:avLst/>
            <a:gdLst/>
            <a:ahLst/>
            <a:cxnLst/>
            <a:rect l="l" t="t" r="r" b="b"/>
            <a:pathLst>
              <a:path w="491896" h="491896">
                <a:moveTo>
                  <a:pt x="245948" y="0"/>
                </a:moveTo>
                <a:lnTo>
                  <a:pt x="245948" y="0"/>
                </a:lnTo>
                <a:cubicBezTo>
                  <a:pt x="381691" y="0"/>
                  <a:pt x="491896" y="110206"/>
                  <a:pt x="491896" y="245948"/>
                </a:cubicBezTo>
                <a:lnTo>
                  <a:pt x="491896" y="245948"/>
                </a:lnTo>
                <a:cubicBezTo>
                  <a:pt x="491896" y="381691"/>
                  <a:pt x="381691" y="491896"/>
                  <a:pt x="245948" y="491896"/>
                </a:cubicBezTo>
                <a:lnTo>
                  <a:pt x="245948" y="491896"/>
                </a:lnTo>
                <a:cubicBezTo>
                  <a:pt x="110206" y="491896"/>
                  <a:pt x="0" y="381691"/>
                  <a:pt x="0" y="245948"/>
                </a:cubicBezTo>
                <a:lnTo>
                  <a:pt x="0" y="245948"/>
                </a:lnTo>
                <a:cubicBezTo>
                  <a:pt x="0" y="110206"/>
                  <a:pt x="110206" y="0"/>
                  <a:pt x="245948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7" name="Shape 65"/>
          <p:cNvSpPr/>
          <p:nvPr/>
        </p:nvSpPr>
        <p:spPr>
          <a:xfrm>
            <a:off x="6739143" y="4883827"/>
            <a:ext cx="263516" cy="210813"/>
          </a:xfrm>
          <a:custGeom>
            <a:avLst/>
            <a:gdLst/>
            <a:ahLst/>
            <a:cxnLst/>
            <a:rect l="l" t="t" r="r" b="b"/>
            <a:pathLst>
              <a:path w="263516" h="210813">
                <a:moveTo>
                  <a:pt x="158110" y="13176"/>
                </a:moveTo>
                <a:lnTo>
                  <a:pt x="210813" y="13176"/>
                </a:lnTo>
                <a:cubicBezTo>
                  <a:pt x="218101" y="13176"/>
                  <a:pt x="223988" y="19064"/>
                  <a:pt x="223988" y="26352"/>
                </a:cubicBezTo>
                <a:cubicBezTo>
                  <a:pt x="223988" y="33639"/>
                  <a:pt x="218101" y="39527"/>
                  <a:pt x="210813" y="39527"/>
                </a:cubicBezTo>
                <a:lnTo>
                  <a:pt x="164039" y="39527"/>
                </a:lnTo>
                <a:cubicBezTo>
                  <a:pt x="161898" y="50150"/>
                  <a:pt x="154610" y="58920"/>
                  <a:pt x="144934" y="63120"/>
                </a:cubicBezTo>
                <a:lnTo>
                  <a:pt x="144934" y="184461"/>
                </a:lnTo>
                <a:lnTo>
                  <a:pt x="210813" y="184461"/>
                </a:lnTo>
                <a:cubicBezTo>
                  <a:pt x="218101" y="184461"/>
                  <a:pt x="223988" y="190349"/>
                  <a:pt x="223988" y="197637"/>
                </a:cubicBezTo>
                <a:cubicBezTo>
                  <a:pt x="223988" y="204925"/>
                  <a:pt x="218101" y="210813"/>
                  <a:pt x="210813" y="210813"/>
                </a:cubicBezTo>
                <a:lnTo>
                  <a:pt x="52703" y="210813"/>
                </a:lnTo>
                <a:cubicBezTo>
                  <a:pt x="45415" y="210813"/>
                  <a:pt x="39527" y="204925"/>
                  <a:pt x="39527" y="197637"/>
                </a:cubicBezTo>
                <a:cubicBezTo>
                  <a:pt x="39527" y="190349"/>
                  <a:pt x="45415" y="184461"/>
                  <a:pt x="52703" y="184461"/>
                </a:cubicBezTo>
                <a:lnTo>
                  <a:pt x="118582" y="184461"/>
                </a:lnTo>
                <a:lnTo>
                  <a:pt x="118582" y="63120"/>
                </a:lnTo>
                <a:cubicBezTo>
                  <a:pt x="108906" y="58879"/>
                  <a:pt x="101618" y="50109"/>
                  <a:pt x="99477" y="39527"/>
                </a:cubicBezTo>
                <a:lnTo>
                  <a:pt x="52703" y="39527"/>
                </a:lnTo>
                <a:cubicBezTo>
                  <a:pt x="45415" y="39527"/>
                  <a:pt x="39527" y="33639"/>
                  <a:pt x="39527" y="26352"/>
                </a:cubicBezTo>
                <a:cubicBezTo>
                  <a:pt x="39527" y="19064"/>
                  <a:pt x="45415" y="13176"/>
                  <a:pt x="52703" y="13176"/>
                </a:cubicBezTo>
                <a:lnTo>
                  <a:pt x="105406" y="13176"/>
                </a:lnTo>
                <a:cubicBezTo>
                  <a:pt x="111418" y="5188"/>
                  <a:pt x="120970" y="0"/>
                  <a:pt x="131758" y="0"/>
                </a:cubicBezTo>
                <a:cubicBezTo>
                  <a:pt x="142546" y="0"/>
                  <a:pt x="152098" y="5188"/>
                  <a:pt x="158110" y="13176"/>
                </a:cubicBezTo>
                <a:close/>
                <a:moveTo>
                  <a:pt x="181002" y="131758"/>
                </a:moveTo>
                <a:lnTo>
                  <a:pt x="240623" y="131758"/>
                </a:lnTo>
                <a:lnTo>
                  <a:pt x="210813" y="80619"/>
                </a:lnTo>
                <a:lnTo>
                  <a:pt x="181002" y="131758"/>
                </a:lnTo>
                <a:close/>
                <a:moveTo>
                  <a:pt x="210813" y="171285"/>
                </a:moveTo>
                <a:cubicBezTo>
                  <a:pt x="184914" y="171285"/>
                  <a:pt x="163380" y="157286"/>
                  <a:pt x="158933" y="138799"/>
                </a:cubicBezTo>
                <a:cubicBezTo>
                  <a:pt x="157862" y="134270"/>
                  <a:pt x="159345" y="129617"/>
                  <a:pt x="161692" y="125582"/>
                </a:cubicBezTo>
                <a:lnTo>
                  <a:pt x="200890" y="58385"/>
                </a:lnTo>
                <a:cubicBezTo>
                  <a:pt x="202948" y="54844"/>
                  <a:pt x="206736" y="52703"/>
                  <a:pt x="210813" y="52703"/>
                </a:cubicBezTo>
                <a:cubicBezTo>
                  <a:pt x="214889" y="52703"/>
                  <a:pt x="218677" y="54885"/>
                  <a:pt x="220736" y="58385"/>
                </a:cubicBezTo>
                <a:lnTo>
                  <a:pt x="259934" y="125582"/>
                </a:lnTo>
                <a:cubicBezTo>
                  <a:pt x="262281" y="129617"/>
                  <a:pt x="263763" y="134270"/>
                  <a:pt x="262692" y="138799"/>
                </a:cubicBezTo>
                <a:cubicBezTo>
                  <a:pt x="258246" y="157245"/>
                  <a:pt x="236711" y="171285"/>
                  <a:pt x="210813" y="171285"/>
                </a:cubicBezTo>
                <a:close/>
                <a:moveTo>
                  <a:pt x="52209" y="80619"/>
                </a:moveTo>
                <a:lnTo>
                  <a:pt x="22399" y="131758"/>
                </a:lnTo>
                <a:lnTo>
                  <a:pt x="82060" y="131758"/>
                </a:lnTo>
                <a:lnTo>
                  <a:pt x="52209" y="80619"/>
                </a:lnTo>
                <a:close/>
                <a:moveTo>
                  <a:pt x="371" y="138799"/>
                </a:moveTo>
                <a:cubicBezTo>
                  <a:pt x="-700" y="134270"/>
                  <a:pt x="782" y="129617"/>
                  <a:pt x="3129" y="125582"/>
                </a:cubicBezTo>
                <a:lnTo>
                  <a:pt x="42327" y="58385"/>
                </a:lnTo>
                <a:cubicBezTo>
                  <a:pt x="44386" y="54844"/>
                  <a:pt x="48174" y="52703"/>
                  <a:pt x="52250" y="52703"/>
                </a:cubicBezTo>
                <a:cubicBezTo>
                  <a:pt x="56327" y="52703"/>
                  <a:pt x="60115" y="54885"/>
                  <a:pt x="62173" y="58385"/>
                </a:cubicBezTo>
                <a:lnTo>
                  <a:pt x="101371" y="125582"/>
                </a:lnTo>
                <a:cubicBezTo>
                  <a:pt x="103718" y="129617"/>
                  <a:pt x="105200" y="134270"/>
                  <a:pt x="104130" y="138799"/>
                </a:cubicBezTo>
                <a:cubicBezTo>
                  <a:pt x="99683" y="157245"/>
                  <a:pt x="78149" y="171285"/>
                  <a:pt x="52250" y="171285"/>
                </a:cubicBezTo>
                <a:cubicBezTo>
                  <a:pt x="26352" y="171285"/>
                  <a:pt x="4817" y="157286"/>
                  <a:pt x="371" y="138799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Text 66"/>
          <p:cNvSpPr/>
          <p:nvPr/>
        </p:nvSpPr>
        <p:spPr>
          <a:xfrm>
            <a:off x="7257391" y="4743285"/>
            <a:ext cx="3627735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Certified Mediator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7257391" y="5024369"/>
            <a:ext cx="3618951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CIMAR - International Center for Mediation and Arbitration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6466844" y="5481130"/>
            <a:ext cx="5164911" cy="772980"/>
          </a:xfrm>
          <a:custGeom>
            <a:avLst/>
            <a:gdLst/>
            <a:ahLst/>
            <a:cxnLst/>
            <a:rect l="l" t="t" r="r" b="b"/>
            <a:pathLst>
              <a:path w="5164911" h="772980">
                <a:moveTo>
                  <a:pt x="35135" y="0"/>
                </a:moveTo>
                <a:lnTo>
                  <a:pt x="5094639" y="0"/>
                </a:lnTo>
                <a:cubicBezTo>
                  <a:pt x="5133449" y="0"/>
                  <a:pt x="5164911" y="31462"/>
                  <a:pt x="5164911" y="70272"/>
                </a:cubicBezTo>
                <a:lnTo>
                  <a:pt x="5164911" y="702708"/>
                </a:lnTo>
                <a:cubicBezTo>
                  <a:pt x="5164911" y="741518"/>
                  <a:pt x="5133449" y="772980"/>
                  <a:pt x="5094639" y="772980"/>
                </a:cubicBez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1" name="Shape 69"/>
          <p:cNvSpPr/>
          <p:nvPr/>
        </p:nvSpPr>
        <p:spPr>
          <a:xfrm>
            <a:off x="6466844" y="5481130"/>
            <a:ext cx="35135" cy="772980"/>
          </a:xfrm>
          <a:custGeom>
            <a:avLst/>
            <a:gdLst/>
            <a:ahLst/>
            <a:cxnLst/>
            <a:rect l="l" t="t" r="r" b="b"/>
            <a:pathLst>
              <a:path w="35135" h="772980">
                <a:moveTo>
                  <a:pt x="35135" y="0"/>
                </a:moveTo>
                <a:lnTo>
                  <a:pt x="35135" y="0"/>
                </a:lnTo>
                <a:lnTo>
                  <a:pt x="35135" y="772980"/>
                </a:lnTo>
                <a:lnTo>
                  <a:pt x="35135" y="772980"/>
                </a:lnTo>
                <a:cubicBezTo>
                  <a:pt x="15731" y="772980"/>
                  <a:pt x="0" y="757249"/>
                  <a:pt x="0" y="737844"/>
                </a:cubicBezTo>
                <a:lnTo>
                  <a:pt x="0" y="35135"/>
                </a:lnTo>
                <a:cubicBezTo>
                  <a:pt x="0" y="15744"/>
                  <a:pt x="15744" y="0"/>
                  <a:pt x="35135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Shape 70"/>
          <p:cNvSpPr/>
          <p:nvPr/>
        </p:nvSpPr>
        <p:spPr>
          <a:xfrm>
            <a:off x="6624953" y="5621671"/>
            <a:ext cx="491896" cy="491896"/>
          </a:xfrm>
          <a:custGeom>
            <a:avLst/>
            <a:gdLst/>
            <a:ahLst/>
            <a:cxnLst/>
            <a:rect l="l" t="t" r="r" b="b"/>
            <a:pathLst>
              <a:path w="491896" h="491896">
                <a:moveTo>
                  <a:pt x="245948" y="0"/>
                </a:moveTo>
                <a:lnTo>
                  <a:pt x="245948" y="0"/>
                </a:lnTo>
                <a:cubicBezTo>
                  <a:pt x="381691" y="0"/>
                  <a:pt x="491896" y="110206"/>
                  <a:pt x="491896" y="245948"/>
                </a:cubicBezTo>
                <a:lnTo>
                  <a:pt x="491896" y="245948"/>
                </a:lnTo>
                <a:cubicBezTo>
                  <a:pt x="491896" y="381691"/>
                  <a:pt x="381691" y="491896"/>
                  <a:pt x="245948" y="491896"/>
                </a:cubicBezTo>
                <a:lnTo>
                  <a:pt x="245948" y="491896"/>
                </a:lnTo>
                <a:cubicBezTo>
                  <a:pt x="110206" y="491896"/>
                  <a:pt x="0" y="381691"/>
                  <a:pt x="0" y="245948"/>
                </a:cubicBezTo>
                <a:lnTo>
                  <a:pt x="0" y="245948"/>
                </a:lnTo>
                <a:cubicBezTo>
                  <a:pt x="0" y="110206"/>
                  <a:pt x="110206" y="0"/>
                  <a:pt x="245948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3" name="Shape 71"/>
          <p:cNvSpPr/>
          <p:nvPr/>
        </p:nvSpPr>
        <p:spPr>
          <a:xfrm>
            <a:off x="6752319" y="5762213"/>
            <a:ext cx="237164" cy="210813"/>
          </a:xfrm>
          <a:custGeom>
            <a:avLst/>
            <a:gdLst/>
            <a:ahLst/>
            <a:cxnLst/>
            <a:rect l="l" t="t" r="r" b="b"/>
            <a:pathLst>
              <a:path w="237164" h="210813">
                <a:moveTo>
                  <a:pt x="110718" y="35081"/>
                </a:moveTo>
                <a:lnTo>
                  <a:pt x="62709" y="88443"/>
                </a:lnTo>
                <a:cubicBezTo>
                  <a:pt x="60815" y="90542"/>
                  <a:pt x="60897" y="93795"/>
                  <a:pt x="62914" y="95813"/>
                </a:cubicBezTo>
                <a:cubicBezTo>
                  <a:pt x="75473" y="108371"/>
                  <a:pt x="95854" y="108371"/>
                  <a:pt x="108412" y="95813"/>
                </a:cubicBezTo>
                <a:lnTo>
                  <a:pt x="121506" y="82719"/>
                </a:lnTo>
                <a:cubicBezTo>
                  <a:pt x="123235" y="80990"/>
                  <a:pt x="125417" y="80043"/>
                  <a:pt x="127640" y="79878"/>
                </a:cubicBezTo>
                <a:cubicBezTo>
                  <a:pt x="130440" y="79631"/>
                  <a:pt x="133323" y="80578"/>
                  <a:pt x="135464" y="82719"/>
                </a:cubicBezTo>
                <a:lnTo>
                  <a:pt x="208178" y="154816"/>
                </a:lnTo>
                <a:lnTo>
                  <a:pt x="237164" y="131758"/>
                </a:lnTo>
                <a:lnTo>
                  <a:pt x="237164" y="13176"/>
                </a:lnTo>
                <a:lnTo>
                  <a:pt x="191049" y="39527"/>
                </a:lnTo>
                <a:lnTo>
                  <a:pt x="181249" y="32981"/>
                </a:lnTo>
                <a:cubicBezTo>
                  <a:pt x="174744" y="28657"/>
                  <a:pt x="167127" y="26352"/>
                  <a:pt x="159304" y="26352"/>
                </a:cubicBezTo>
                <a:lnTo>
                  <a:pt x="130317" y="26352"/>
                </a:lnTo>
                <a:cubicBezTo>
                  <a:pt x="129864" y="26352"/>
                  <a:pt x="129370" y="26352"/>
                  <a:pt x="128917" y="26393"/>
                </a:cubicBezTo>
                <a:cubicBezTo>
                  <a:pt x="121958" y="26763"/>
                  <a:pt x="115412" y="29893"/>
                  <a:pt x="110718" y="35081"/>
                </a:cubicBezTo>
                <a:close/>
                <a:moveTo>
                  <a:pt x="48009" y="75226"/>
                </a:moveTo>
                <a:lnTo>
                  <a:pt x="91984" y="26352"/>
                </a:lnTo>
                <a:lnTo>
                  <a:pt x="75678" y="26352"/>
                </a:lnTo>
                <a:cubicBezTo>
                  <a:pt x="65179" y="26352"/>
                  <a:pt x="55132" y="30510"/>
                  <a:pt x="47721" y="37922"/>
                </a:cubicBezTo>
                <a:lnTo>
                  <a:pt x="46115" y="39527"/>
                </a:lnTo>
                <a:lnTo>
                  <a:pt x="0" y="13176"/>
                </a:lnTo>
                <a:lnTo>
                  <a:pt x="0" y="131758"/>
                </a:lnTo>
                <a:lnTo>
                  <a:pt x="64397" y="185408"/>
                </a:lnTo>
                <a:cubicBezTo>
                  <a:pt x="73867" y="193314"/>
                  <a:pt x="85807" y="197637"/>
                  <a:pt x="98118" y="197637"/>
                </a:cubicBezTo>
                <a:lnTo>
                  <a:pt x="104583" y="197637"/>
                </a:lnTo>
                <a:lnTo>
                  <a:pt x="101701" y="194755"/>
                </a:lnTo>
                <a:cubicBezTo>
                  <a:pt x="97830" y="190884"/>
                  <a:pt x="97830" y="184626"/>
                  <a:pt x="101701" y="180797"/>
                </a:cubicBezTo>
                <a:cubicBezTo>
                  <a:pt x="105571" y="176967"/>
                  <a:pt x="111830" y="176926"/>
                  <a:pt x="115659" y="180797"/>
                </a:cubicBezTo>
                <a:lnTo>
                  <a:pt x="132540" y="197678"/>
                </a:lnTo>
                <a:lnTo>
                  <a:pt x="136246" y="197678"/>
                </a:lnTo>
                <a:cubicBezTo>
                  <a:pt x="144110" y="197678"/>
                  <a:pt x="151810" y="195908"/>
                  <a:pt x="158809" y="192614"/>
                </a:cubicBezTo>
                <a:lnTo>
                  <a:pt x="147816" y="181579"/>
                </a:lnTo>
                <a:cubicBezTo>
                  <a:pt x="143946" y="177709"/>
                  <a:pt x="143946" y="171450"/>
                  <a:pt x="147816" y="167621"/>
                </a:cubicBezTo>
                <a:cubicBezTo>
                  <a:pt x="151686" y="163792"/>
                  <a:pt x="157945" y="163750"/>
                  <a:pt x="161774" y="167621"/>
                </a:cubicBezTo>
                <a:lnTo>
                  <a:pt x="174950" y="180797"/>
                </a:lnTo>
                <a:lnTo>
                  <a:pt x="182155" y="173591"/>
                </a:lnTo>
                <a:cubicBezTo>
                  <a:pt x="185820" y="169927"/>
                  <a:pt x="186890" y="164615"/>
                  <a:pt x="185285" y="159962"/>
                </a:cubicBezTo>
                <a:lnTo>
                  <a:pt x="128505" y="103636"/>
                </a:lnTo>
                <a:lnTo>
                  <a:pt x="122370" y="109771"/>
                </a:lnTo>
                <a:cubicBezTo>
                  <a:pt x="102071" y="130070"/>
                  <a:pt x="69214" y="130070"/>
                  <a:pt x="48915" y="109771"/>
                </a:cubicBezTo>
                <a:cubicBezTo>
                  <a:pt x="39445" y="100301"/>
                  <a:pt x="39074" y="85107"/>
                  <a:pt x="48009" y="75184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4" name="Text 72"/>
          <p:cNvSpPr/>
          <p:nvPr/>
        </p:nvSpPr>
        <p:spPr>
          <a:xfrm>
            <a:off x="7257391" y="5621671"/>
            <a:ext cx="2758133" cy="245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Conflicts Manager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7257391" y="5902755"/>
            <a:ext cx="2749349" cy="210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7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Professional Conflict Resolution Certification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wirelessdesignpros.com/c49cfff955396089503b378dafa4dfdc1ddc3384"/>
          <p:cNvPicPr>
            <a:picLocks noChangeAspect="1"/>
          </p:cNvPicPr>
          <p:nvPr/>
        </p:nvPicPr>
        <p:blipFill>
          <a:blip r:embed="rId3">
            <a:alphaModFix amt="15000"/>
          </a:blip>
          <a:srcRect t="7823" b="7823"/>
          <a:stretch/>
        </p:blipFill>
        <p:spPr>
          <a:xfrm>
            <a:off x="0" y="0"/>
            <a:ext cx="12192000" cy="6856371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6371"/>
          </a:xfrm>
          <a:custGeom>
            <a:avLst/>
            <a:gdLst/>
            <a:ahLst/>
            <a:cxnLst/>
            <a:rect l="l" t="t" r="r" b="b"/>
            <a:pathLst>
              <a:path w="12192000" h="6856371">
                <a:moveTo>
                  <a:pt x="0" y="0"/>
                </a:moveTo>
                <a:lnTo>
                  <a:pt x="12192000" y="0"/>
                </a:lnTo>
                <a:lnTo>
                  <a:pt x="12192000" y="6856371"/>
                </a:lnTo>
                <a:lnTo>
                  <a:pt x="0" y="68563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5000"/>
                </a:srgbClr>
              </a:gs>
              <a:gs pos="100000">
                <a:srgbClr val="4A6D8C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47598" y="347598"/>
            <a:ext cx="11566324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kern="0" spc="164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Career Highlights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47598" y="625676"/>
            <a:ext cx="11653223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63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Professional Experience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47598" y="1042794"/>
            <a:ext cx="11583703" cy="2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9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Ministry of Tourism, Rabat, Morocco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47598" y="1390392"/>
            <a:ext cx="834235" cy="34760"/>
          </a:xfrm>
          <a:custGeom>
            <a:avLst/>
            <a:gdLst/>
            <a:ahLst/>
            <a:cxnLst/>
            <a:rect l="l" t="t" r="r" b="b"/>
            <a:pathLst>
              <a:path w="834235" h="34760">
                <a:moveTo>
                  <a:pt x="0" y="0"/>
                </a:moveTo>
                <a:lnTo>
                  <a:pt x="834235" y="0"/>
                </a:lnTo>
                <a:lnTo>
                  <a:pt x="834235" y="34760"/>
                </a:lnTo>
                <a:lnTo>
                  <a:pt x="0" y="34760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364978" y="1564191"/>
            <a:ext cx="4475324" cy="2259387"/>
          </a:xfrm>
          <a:custGeom>
            <a:avLst/>
            <a:gdLst/>
            <a:ahLst/>
            <a:cxnLst/>
            <a:rect l="l" t="t" r="r" b="b"/>
            <a:pathLst>
              <a:path w="4475324" h="2259387">
                <a:moveTo>
                  <a:pt x="34760" y="0"/>
                </a:moveTo>
                <a:lnTo>
                  <a:pt x="4405803" y="0"/>
                </a:lnTo>
                <a:cubicBezTo>
                  <a:pt x="4444199" y="0"/>
                  <a:pt x="4475324" y="31126"/>
                  <a:pt x="4475324" y="69521"/>
                </a:cubicBezTo>
                <a:lnTo>
                  <a:pt x="4475324" y="2189866"/>
                </a:lnTo>
                <a:cubicBezTo>
                  <a:pt x="4475324" y="2228261"/>
                  <a:pt x="4444199" y="2259387"/>
                  <a:pt x="4405803" y="2259387"/>
                </a:cubicBezTo>
                <a:lnTo>
                  <a:pt x="34760" y="2259387"/>
                </a:lnTo>
                <a:cubicBezTo>
                  <a:pt x="15562" y="2259387"/>
                  <a:pt x="0" y="2243825"/>
                  <a:pt x="0" y="2224627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364978" y="1564191"/>
            <a:ext cx="34760" cy="2259387"/>
          </a:xfrm>
          <a:custGeom>
            <a:avLst/>
            <a:gdLst/>
            <a:ahLst/>
            <a:cxnLst/>
            <a:rect l="l" t="t" r="r" b="b"/>
            <a:pathLst>
              <a:path w="34760" h="2259387">
                <a:moveTo>
                  <a:pt x="34760" y="0"/>
                </a:moveTo>
                <a:lnTo>
                  <a:pt x="34760" y="0"/>
                </a:lnTo>
                <a:lnTo>
                  <a:pt x="34760" y="2259387"/>
                </a:lnTo>
                <a:lnTo>
                  <a:pt x="34760" y="2259387"/>
                </a:lnTo>
                <a:cubicBezTo>
                  <a:pt x="15562" y="2259387"/>
                  <a:pt x="0" y="2243825"/>
                  <a:pt x="0" y="2224627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590917" y="1772750"/>
            <a:ext cx="556157" cy="556157"/>
          </a:xfrm>
          <a:custGeom>
            <a:avLst/>
            <a:gdLst/>
            <a:ahLst/>
            <a:cxnLst/>
            <a:rect l="l" t="t" r="r" b="b"/>
            <a:pathLst>
              <a:path w="556157" h="556157">
                <a:moveTo>
                  <a:pt x="278078" y="0"/>
                </a:moveTo>
                <a:lnTo>
                  <a:pt x="278078" y="0"/>
                </a:lnTo>
                <a:cubicBezTo>
                  <a:pt x="431554" y="0"/>
                  <a:pt x="556157" y="124603"/>
                  <a:pt x="556157" y="278078"/>
                </a:cubicBezTo>
                <a:lnTo>
                  <a:pt x="556157" y="278078"/>
                </a:lnTo>
                <a:cubicBezTo>
                  <a:pt x="556157" y="431554"/>
                  <a:pt x="431554" y="556157"/>
                  <a:pt x="278078" y="556157"/>
                </a:cubicBezTo>
                <a:lnTo>
                  <a:pt x="278078" y="556157"/>
                </a:lnTo>
                <a:cubicBezTo>
                  <a:pt x="124603" y="556157"/>
                  <a:pt x="0" y="431554"/>
                  <a:pt x="0" y="278078"/>
                </a:cubicBezTo>
                <a:lnTo>
                  <a:pt x="0" y="278078"/>
                </a:lnTo>
                <a:cubicBezTo>
                  <a:pt x="0" y="124603"/>
                  <a:pt x="124603" y="0"/>
                  <a:pt x="278078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8"/>
          <p:cNvSpPr/>
          <p:nvPr/>
        </p:nvSpPr>
        <p:spPr>
          <a:xfrm>
            <a:off x="740818" y="1920479"/>
            <a:ext cx="260699" cy="260699"/>
          </a:xfrm>
          <a:custGeom>
            <a:avLst/>
            <a:gdLst/>
            <a:ahLst/>
            <a:cxnLst/>
            <a:rect l="l" t="t" r="r" b="b"/>
            <a:pathLst>
              <a:path w="260699" h="260699">
                <a:moveTo>
                  <a:pt x="101835" y="24440"/>
                </a:moveTo>
                <a:lnTo>
                  <a:pt x="158863" y="24440"/>
                </a:lnTo>
                <a:cubicBezTo>
                  <a:pt x="161104" y="24440"/>
                  <a:pt x="162937" y="26274"/>
                  <a:pt x="162937" y="28514"/>
                </a:cubicBezTo>
                <a:lnTo>
                  <a:pt x="162937" y="48881"/>
                </a:lnTo>
                <a:lnTo>
                  <a:pt x="97762" y="48881"/>
                </a:lnTo>
                <a:lnTo>
                  <a:pt x="97762" y="28514"/>
                </a:lnTo>
                <a:cubicBezTo>
                  <a:pt x="97762" y="26274"/>
                  <a:pt x="99595" y="24440"/>
                  <a:pt x="101835" y="24440"/>
                </a:cubicBezTo>
                <a:close/>
                <a:moveTo>
                  <a:pt x="73321" y="28514"/>
                </a:moveTo>
                <a:lnTo>
                  <a:pt x="73321" y="48881"/>
                </a:lnTo>
                <a:lnTo>
                  <a:pt x="32587" y="48881"/>
                </a:lnTo>
                <a:cubicBezTo>
                  <a:pt x="14613" y="48881"/>
                  <a:pt x="0" y="63494"/>
                  <a:pt x="0" y="81468"/>
                </a:cubicBezTo>
                <a:lnTo>
                  <a:pt x="0" y="130349"/>
                </a:lnTo>
                <a:lnTo>
                  <a:pt x="260699" y="130349"/>
                </a:lnTo>
                <a:lnTo>
                  <a:pt x="260699" y="81468"/>
                </a:lnTo>
                <a:cubicBezTo>
                  <a:pt x="260699" y="63494"/>
                  <a:pt x="246085" y="48881"/>
                  <a:pt x="228111" y="48881"/>
                </a:cubicBezTo>
                <a:lnTo>
                  <a:pt x="187377" y="48881"/>
                </a:lnTo>
                <a:lnTo>
                  <a:pt x="187377" y="28514"/>
                </a:lnTo>
                <a:cubicBezTo>
                  <a:pt x="187377" y="12780"/>
                  <a:pt x="174597" y="0"/>
                  <a:pt x="158863" y="0"/>
                </a:cubicBezTo>
                <a:lnTo>
                  <a:pt x="101835" y="0"/>
                </a:lnTo>
                <a:cubicBezTo>
                  <a:pt x="86102" y="0"/>
                  <a:pt x="73321" y="12780"/>
                  <a:pt x="73321" y="28514"/>
                </a:cubicBezTo>
                <a:close/>
                <a:moveTo>
                  <a:pt x="260699" y="154790"/>
                </a:moveTo>
                <a:lnTo>
                  <a:pt x="162937" y="154790"/>
                </a:lnTo>
                <a:lnTo>
                  <a:pt x="162937" y="162937"/>
                </a:lnTo>
                <a:cubicBezTo>
                  <a:pt x="162937" y="171949"/>
                  <a:pt x="155655" y="179230"/>
                  <a:pt x="146643" y="179230"/>
                </a:cubicBezTo>
                <a:lnTo>
                  <a:pt x="114056" y="179230"/>
                </a:lnTo>
                <a:cubicBezTo>
                  <a:pt x="105043" y="179230"/>
                  <a:pt x="97762" y="171949"/>
                  <a:pt x="97762" y="162937"/>
                </a:cubicBezTo>
                <a:lnTo>
                  <a:pt x="97762" y="154790"/>
                </a:lnTo>
                <a:lnTo>
                  <a:pt x="0" y="154790"/>
                </a:lnTo>
                <a:lnTo>
                  <a:pt x="0" y="211818"/>
                </a:lnTo>
                <a:cubicBezTo>
                  <a:pt x="0" y="229791"/>
                  <a:pt x="14613" y="244405"/>
                  <a:pt x="32587" y="244405"/>
                </a:cubicBezTo>
                <a:lnTo>
                  <a:pt x="228111" y="244405"/>
                </a:lnTo>
                <a:cubicBezTo>
                  <a:pt x="246085" y="244405"/>
                  <a:pt x="260699" y="229791"/>
                  <a:pt x="260699" y="211818"/>
                </a:cubicBezTo>
                <a:lnTo>
                  <a:pt x="260699" y="15479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1286113" y="1807510"/>
            <a:ext cx="955895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2011 - Present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286113" y="2016068"/>
            <a:ext cx="990654" cy="278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42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14+ Years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08297" y="2502706"/>
            <a:ext cx="139039" cy="139039"/>
          </a:xfrm>
          <a:custGeom>
            <a:avLst/>
            <a:gdLst/>
            <a:ahLst/>
            <a:cxnLst/>
            <a:rect l="l" t="t" r="r" b="b"/>
            <a:pathLst>
              <a:path w="139039" h="139039">
                <a:moveTo>
                  <a:pt x="69520" y="139039"/>
                </a:moveTo>
                <a:cubicBezTo>
                  <a:pt x="107889" y="139039"/>
                  <a:pt x="139039" y="107889"/>
                  <a:pt x="139039" y="69520"/>
                </a:cubicBezTo>
                <a:cubicBezTo>
                  <a:pt x="139039" y="31151"/>
                  <a:pt x="107889" y="0"/>
                  <a:pt x="69520" y="0"/>
                </a:cubicBezTo>
                <a:cubicBezTo>
                  <a:pt x="31151" y="0"/>
                  <a:pt x="0" y="31151"/>
                  <a:pt x="0" y="69520"/>
                </a:cubicBezTo>
                <a:cubicBezTo>
                  <a:pt x="0" y="107889"/>
                  <a:pt x="31151" y="139039"/>
                  <a:pt x="69520" y="139039"/>
                </a:cubicBezTo>
                <a:close/>
                <a:moveTo>
                  <a:pt x="92439" y="57761"/>
                </a:moveTo>
                <a:lnTo>
                  <a:pt x="70714" y="92521"/>
                </a:lnTo>
                <a:cubicBezTo>
                  <a:pt x="69574" y="94340"/>
                  <a:pt x="67619" y="95481"/>
                  <a:pt x="65473" y="95589"/>
                </a:cubicBezTo>
                <a:cubicBezTo>
                  <a:pt x="63328" y="95698"/>
                  <a:pt x="61264" y="94720"/>
                  <a:pt x="59988" y="92982"/>
                </a:cubicBezTo>
                <a:lnTo>
                  <a:pt x="46953" y="75603"/>
                </a:lnTo>
                <a:cubicBezTo>
                  <a:pt x="44780" y="72724"/>
                  <a:pt x="45378" y="68651"/>
                  <a:pt x="48256" y="66478"/>
                </a:cubicBezTo>
                <a:cubicBezTo>
                  <a:pt x="51135" y="64306"/>
                  <a:pt x="55208" y="64903"/>
                  <a:pt x="57381" y="67782"/>
                </a:cubicBezTo>
                <a:lnTo>
                  <a:pt x="64713" y="77558"/>
                </a:lnTo>
                <a:lnTo>
                  <a:pt x="81387" y="50863"/>
                </a:lnTo>
                <a:cubicBezTo>
                  <a:pt x="83288" y="47822"/>
                  <a:pt x="87307" y="46871"/>
                  <a:pt x="90375" y="48800"/>
                </a:cubicBezTo>
                <a:cubicBezTo>
                  <a:pt x="93444" y="50728"/>
                  <a:pt x="94367" y="54720"/>
                  <a:pt x="92439" y="5778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868995" y="2467946"/>
            <a:ext cx="1042794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Manager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08297" y="2815544"/>
            <a:ext cx="139039" cy="139039"/>
          </a:xfrm>
          <a:custGeom>
            <a:avLst/>
            <a:gdLst/>
            <a:ahLst/>
            <a:cxnLst/>
            <a:rect l="l" t="t" r="r" b="b"/>
            <a:pathLst>
              <a:path w="139039" h="139039">
                <a:moveTo>
                  <a:pt x="69520" y="139039"/>
                </a:moveTo>
                <a:cubicBezTo>
                  <a:pt x="107889" y="139039"/>
                  <a:pt x="139039" y="107889"/>
                  <a:pt x="139039" y="69520"/>
                </a:cubicBezTo>
                <a:cubicBezTo>
                  <a:pt x="139039" y="31151"/>
                  <a:pt x="107889" y="0"/>
                  <a:pt x="69520" y="0"/>
                </a:cubicBezTo>
                <a:cubicBezTo>
                  <a:pt x="31151" y="0"/>
                  <a:pt x="0" y="31151"/>
                  <a:pt x="0" y="69520"/>
                </a:cubicBezTo>
                <a:cubicBezTo>
                  <a:pt x="0" y="107889"/>
                  <a:pt x="31151" y="139039"/>
                  <a:pt x="69520" y="139039"/>
                </a:cubicBezTo>
                <a:close/>
                <a:moveTo>
                  <a:pt x="92439" y="57761"/>
                </a:moveTo>
                <a:lnTo>
                  <a:pt x="70714" y="92521"/>
                </a:lnTo>
                <a:cubicBezTo>
                  <a:pt x="69574" y="94340"/>
                  <a:pt x="67619" y="95481"/>
                  <a:pt x="65473" y="95589"/>
                </a:cubicBezTo>
                <a:cubicBezTo>
                  <a:pt x="63328" y="95698"/>
                  <a:pt x="61264" y="94720"/>
                  <a:pt x="59988" y="92982"/>
                </a:cubicBezTo>
                <a:lnTo>
                  <a:pt x="46953" y="75603"/>
                </a:lnTo>
                <a:cubicBezTo>
                  <a:pt x="44780" y="72724"/>
                  <a:pt x="45378" y="68651"/>
                  <a:pt x="48256" y="66478"/>
                </a:cubicBezTo>
                <a:cubicBezTo>
                  <a:pt x="51135" y="64306"/>
                  <a:pt x="55208" y="64903"/>
                  <a:pt x="57381" y="67782"/>
                </a:cubicBezTo>
                <a:lnTo>
                  <a:pt x="64713" y="77558"/>
                </a:lnTo>
                <a:lnTo>
                  <a:pt x="81387" y="50863"/>
                </a:lnTo>
                <a:cubicBezTo>
                  <a:pt x="83288" y="47822"/>
                  <a:pt x="87307" y="46871"/>
                  <a:pt x="90375" y="48800"/>
                </a:cubicBezTo>
                <a:cubicBezTo>
                  <a:pt x="93444" y="50728"/>
                  <a:pt x="94367" y="54720"/>
                  <a:pt x="92439" y="5778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868995" y="2780784"/>
            <a:ext cx="65174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Facilitator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08297" y="3128382"/>
            <a:ext cx="139039" cy="139039"/>
          </a:xfrm>
          <a:custGeom>
            <a:avLst/>
            <a:gdLst/>
            <a:ahLst/>
            <a:cxnLst/>
            <a:rect l="l" t="t" r="r" b="b"/>
            <a:pathLst>
              <a:path w="139039" h="139039">
                <a:moveTo>
                  <a:pt x="69520" y="139039"/>
                </a:moveTo>
                <a:cubicBezTo>
                  <a:pt x="107889" y="139039"/>
                  <a:pt x="139039" y="107889"/>
                  <a:pt x="139039" y="69520"/>
                </a:cubicBezTo>
                <a:cubicBezTo>
                  <a:pt x="139039" y="31151"/>
                  <a:pt x="107889" y="0"/>
                  <a:pt x="69520" y="0"/>
                </a:cubicBezTo>
                <a:cubicBezTo>
                  <a:pt x="31151" y="0"/>
                  <a:pt x="0" y="31151"/>
                  <a:pt x="0" y="69520"/>
                </a:cubicBezTo>
                <a:cubicBezTo>
                  <a:pt x="0" y="107889"/>
                  <a:pt x="31151" y="139039"/>
                  <a:pt x="69520" y="139039"/>
                </a:cubicBezTo>
                <a:close/>
                <a:moveTo>
                  <a:pt x="92439" y="57761"/>
                </a:moveTo>
                <a:lnTo>
                  <a:pt x="70714" y="92521"/>
                </a:lnTo>
                <a:cubicBezTo>
                  <a:pt x="69574" y="94340"/>
                  <a:pt x="67619" y="95481"/>
                  <a:pt x="65473" y="95589"/>
                </a:cubicBezTo>
                <a:cubicBezTo>
                  <a:pt x="63328" y="95698"/>
                  <a:pt x="61264" y="94720"/>
                  <a:pt x="59988" y="92982"/>
                </a:cubicBezTo>
                <a:lnTo>
                  <a:pt x="46953" y="75603"/>
                </a:lnTo>
                <a:cubicBezTo>
                  <a:pt x="44780" y="72724"/>
                  <a:pt x="45378" y="68651"/>
                  <a:pt x="48256" y="66478"/>
                </a:cubicBezTo>
                <a:cubicBezTo>
                  <a:pt x="51135" y="64306"/>
                  <a:pt x="55208" y="64903"/>
                  <a:pt x="57381" y="67782"/>
                </a:cubicBezTo>
                <a:lnTo>
                  <a:pt x="64713" y="77558"/>
                </a:lnTo>
                <a:lnTo>
                  <a:pt x="81387" y="50863"/>
                </a:lnTo>
                <a:cubicBezTo>
                  <a:pt x="83288" y="47822"/>
                  <a:pt x="87307" y="46871"/>
                  <a:pt x="90375" y="48800"/>
                </a:cubicBezTo>
                <a:cubicBezTo>
                  <a:pt x="93444" y="50728"/>
                  <a:pt x="94367" y="54720"/>
                  <a:pt x="92439" y="5778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6"/>
          <p:cNvSpPr/>
          <p:nvPr/>
        </p:nvSpPr>
        <p:spPr>
          <a:xfrm>
            <a:off x="868995" y="3093622"/>
            <a:ext cx="825545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Analyst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08297" y="3441220"/>
            <a:ext cx="139039" cy="139039"/>
          </a:xfrm>
          <a:custGeom>
            <a:avLst/>
            <a:gdLst/>
            <a:ahLst/>
            <a:cxnLst/>
            <a:rect l="l" t="t" r="r" b="b"/>
            <a:pathLst>
              <a:path w="139039" h="139039">
                <a:moveTo>
                  <a:pt x="69520" y="139039"/>
                </a:moveTo>
                <a:cubicBezTo>
                  <a:pt x="107889" y="139039"/>
                  <a:pt x="139039" y="107889"/>
                  <a:pt x="139039" y="69520"/>
                </a:cubicBezTo>
                <a:cubicBezTo>
                  <a:pt x="139039" y="31151"/>
                  <a:pt x="107889" y="0"/>
                  <a:pt x="69520" y="0"/>
                </a:cubicBezTo>
                <a:cubicBezTo>
                  <a:pt x="31151" y="0"/>
                  <a:pt x="0" y="31151"/>
                  <a:pt x="0" y="69520"/>
                </a:cubicBezTo>
                <a:cubicBezTo>
                  <a:pt x="0" y="107889"/>
                  <a:pt x="31151" y="139039"/>
                  <a:pt x="69520" y="139039"/>
                </a:cubicBezTo>
                <a:close/>
                <a:moveTo>
                  <a:pt x="92439" y="57761"/>
                </a:moveTo>
                <a:lnTo>
                  <a:pt x="70714" y="92521"/>
                </a:lnTo>
                <a:cubicBezTo>
                  <a:pt x="69574" y="94340"/>
                  <a:pt x="67619" y="95481"/>
                  <a:pt x="65473" y="95589"/>
                </a:cubicBezTo>
                <a:cubicBezTo>
                  <a:pt x="63328" y="95698"/>
                  <a:pt x="61264" y="94720"/>
                  <a:pt x="59988" y="92982"/>
                </a:cubicBezTo>
                <a:lnTo>
                  <a:pt x="46953" y="75603"/>
                </a:lnTo>
                <a:cubicBezTo>
                  <a:pt x="44780" y="72724"/>
                  <a:pt x="45378" y="68651"/>
                  <a:pt x="48256" y="66478"/>
                </a:cubicBezTo>
                <a:cubicBezTo>
                  <a:pt x="51135" y="64306"/>
                  <a:pt x="55208" y="64903"/>
                  <a:pt x="57381" y="67782"/>
                </a:cubicBezTo>
                <a:lnTo>
                  <a:pt x="64713" y="77558"/>
                </a:lnTo>
                <a:lnTo>
                  <a:pt x="81387" y="50863"/>
                </a:lnTo>
                <a:cubicBezTo>
                  <a:pt x="83288" y="47822"/>
                  <a:pt x="87307" y="46871"/>
                  <a:pt x="90375" y="48800"/>
                </a:cubicBezTo>
                <a:cubicBezTo>
                  <a:pt x="93444" y="50728"/>
                  <a:pt x="94367" y="54720"/>
                  <a:pt x="92439" y="5778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8"/>
          <p:cNvSpPr/>
          <p:nvPr/>
        </p:nvSpPr>
        <p:spPr>
          <a:xfrm>
            <a:off x="868995" y="3406460"/>
            <a:ext cx="1320872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 Systems Specialist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350495" y="3965514"/>
            <a:ext cx="4489808" cy="2543259"/>
          </a:xfrm>
          <a:custGeom>
            <a:avLst/>
            <a:gdLst/>
            <a:ahLst/>
            <a:cxnLst/>
            <a:rect l="l" t="t" r="r" b="b"/>
            <a:pathLst>
              <a:path w="4489808" h="2543259">
                <a:moveTo>
                  <a:pt x="69507" y="0"/>
                </a:moveTo>
                <a:lnTo>
                  <a:pt x="4420300" y="0"/>
                </a:lnTo>
                <a:cubicBezTo>
                  <a:pt x="4458688" y="0"/>
                  <a:pt x="4489808" y="31119"/>
                  <a:pt x="4489808" y="69507"/>
                </a:cubicBezTo>
                <a:lnTo>
                  <a:pt x="4489808" y="2473751"/>
                </a:lnTo>
                <a:cubicBezTo>
                  <a:pt x="4489808" y="2512139"/>
                  <a:pt x="4458688" y="2543259"/>
                  <a:pt x="4420300" y="2543259"/>
                </a:cubicBezTo>
                <a:lnTo>
                  <a:pt x="69507" y="2543259"/>
                </a:lnTo>
                <a:cubicBezTo>
                  <a:pt x="31119" y="2543259"/>
                  <a:pt x="0" y="2512139"/>
                  <a:pt x="0" y="2473751"/>
                </a:cubicBezTo>
                <a:lnTo>
                  <a:pt x="0" y="69507"/>
                </a:lnTo>
                <a:cubicBezTo>
                  <a:pt x="0" y="31145"/>
                  <a:pt x="31145" y="0"/>
                  <a:pt x="69507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0"/>
          <p:cNvSpPr/>
          <p:nvPr/>
        </p:nvSpPr>
        <p:spPr>
          <a:xfrm>
            <a:off x="548915" y="4176972"/>
            <a:ext cx="173799" cy="173799"/>
          </a:xfrm>
          <a:custGeom>
            <a:avLst/>
            <a:gdLst/>
            <a:ahLst/>
            <a:cxnLst/>
            <a:rect l="l" t="t" r="r" b="b"/>
            <a:pathLst>
              <a:path w="173799" h="173799">
                <a:moveTo>
                  <a:pt x="21725" y="21725"/>
                </a:moveTo>
                <a:cubicBezTo>
                  <a:pt x="21725" y="15717"/>
                  <a:pt x="16871" y="10862"/>
                  <a:pt x="10862" y="10862"/>
                </a:cubicBezTo>
                <a:cubicBezTo>
                  <a:pt x="4854" y="10862"/>
                  <a:pt x="0" y="15717"/>
                  <a:pt x="0" y="21725"/>
                </a:cubicBezTo>
                <a:lnTo>
                  <a:pt x="0" y="135780"/>
                </a:lnTo>
                <a:cubicBezTo>
                  <a:pt x="0" y="150784"/>
                  <a:pt x="12152" y="162937"/>
                  <a:pt x="27156" y="162937"/>
                </a:cubicBezTo>
                <a:lnTo>
                  <a:pt x="162937" y="162937"/>
                </a:lnTo>
                <a:cubicBezTo>
                  <a:pt x="168945" y="162937"/>
                  <a:pt x="173799" y="158082"/>
                  <a:pt x="173799" y="152074"/>
                </a:cubicBezTo>
                <a:cubicBezTo>
                  <a:pt x="173799" y="146066"/>
                  <a:pt x="168945" y="141212"/>
                  <a:pt x="162937" y="141212"/>
                </a:cubicBezTo>
                <a:lnTo>
                  <a:pt x="27156" y="141212"/>
                </a:lnTo>
                <a:cubicBezTo>
                  <a:pt x="24169" y="141212"/>
                  <a:pt x="21725" y="138768"/>
                  <a:pt x="21725" y="135780"/>
                </a:cubicBezTo>
                <a:lnTo>
                  <a:pt x="21725" y="21725"/>
                </a:lnTo>
                <a:close/>
                <a:moveTo>
                  <a:pt x="159746" y="51121"/>
                </a:moveTo>
                <a:cubicBezTo>
                  <a:pt x="163989" y="46878"/>
                  <a:pt x="163989" y="39987"/>
                  <a:pt x="159746" y="35744"/>
                </a:cubicBezTo>
                <a:cubicBezTo>
                  <a:pt x="155503" y="31501"/>
                  <a:pt x="148612" y="31501"/>
                  <a:pt x="144369" y="35744"/>
                </a:cubicBezTo>
                <a:lnTo>
                  <a:pt x="108624" y="71522"/>
                </a:lnTo>
                <a:lnTo>
                  <a:pt x="89140" y="52072"/>
                </a:lnTo>
                <a:cubicBezTo>
                  <a:pt x="84897" y="47829"/>
                  <a:pt x="78006" y="47829"/>
                  <a:pt x="73763" y="52072"/>
                </a:cubicBezTo>
                <a:lnTo>
                  <a:pt x="41175" y="84659"/>
                </a:lnTo>
                <a:cubicBezTo>
                  <a:pt x="36932" y="88902"/>
                  <a:pt x="36932" y="95793"/>
                  <a:pt x="41175" y="100036"/>
                </a:cubicBezTo>
                <a:cubicBezTo>
                  <a:pt x="45419" y="104279"/>
                  <a:pt x="52309" y="104279"/>
                  <a:pt x="56553" y="100036"/>
                </a:cubicBezTo>
                <a:lnTo>
                  <a:pt x="81468" y="75121"/>
                </a:lnTo>
                <a:lnTo>
                  <a:pt x="100953" y="94605"/>
                </a:lnTo>
                <a:cubicBezTo>
                  <a:pt x="105196" y="98848"/>
                  <a:pt x="112087" y="98848"/>
                  <a:pt x="116330" y="94605"/>
                </a:cubicBezTo>
                <a:lnTo>
                  <a:pt x="159780" y="51155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1"/>
          <p:cNvSpPr/>
          <p:nvPr/>
        </p:nvSpPr>
        <p:spPr>
          <a:xfrm>
            <a:off x="744439" y="4142212"/>
            <a:ext cx="4006067" cy="2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9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Impact Metrics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27190" y="4524570"/>
            <a:ext cx="4136416" cy="799475"/>
          </a:xfrm>
          <a:custGeom>
            <a:avLst/>
            <a:gdLst/>
            <a:ahLst/>
            <a:cxnLst/>
            <a:rect l="l" t="t" r="r" b="b"/>
            <a:pathLst>
              <a:path w="4136416" h="799475">
                <a:moveTo>
                  <a:pt x="69522" y="0"/>
                </a:moveTo>
                <a:lnTo>
                  <a:pt x="4066894" y="0"/>
                </a:lnTo>
                <a:cubicBezTo>
                  <a:pt x="4105290" y="0"/>
                  <a:pt x="4136416" y="31126"/>
                  <a:pt x="4136416" y="69522"/>
                </a:cubicBezTo>
                <a:lnTo>
                  <a:pt x="4136416" y="729953"/>
                </a:lnTo>
                <a:cubicBezTo>
                  <a:pt x="4136416" y="768349"/>
                  <a:pt x="4105290" y="799475"/>
                  <a:pt x="4066894" y="799475"/>
                </a:cubicBezTo>
                <a:lnTo>
                  <a:pt x="69522" y="799475"/>
                </a:lnTo>
                <a:cubicBezTo>
                  <a:pt x="31126" y="799475"/>
                  <a:pt x="0" y="768349"/>
                  <a:pt x="0" y="729953"/>
                </a:cubicBezTo>
                <a:lnTo>
                  <a:pt x="0" y="69522"/>
                </a:lnTo>
                <a:cubicBezTo>
                  <a:pt x="0" y="31126"/>
                  <a:pt x="31126" y="0"/>
                  <a:pt x="69522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3"/>
          <p:cNvSpPr/>
          <p:nvPr/>
        </p:nvSpPr>
        <p:spPr>
          <a:xfrm>
            <a:off x="553260" y="4628850"/>
            <a:ext cx="4084277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463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100%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596710" y="5011207"/>
            <a:ext cx="3997377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9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Success Rate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527190" y="5428325"/>
            <a:ext cx="4136416" cy="799475"/>
          </a:xfrm>
          <a:custGeom>
            <a:avLst/>
            <a:gdLst/>
            <a:ahLst/>
            <a:cxnLst/>
            <a:rect l="l" t="t" r="r" b="b"/>
            <a:pathLst>
              <a:path w="4136416" h="799475">
                <a:moveTo>
                  <a:pt x="69522" y="0"/>
                </a:moveTo>
                <a:lnTo>
                  <a:pt x="4066894" y="0"/>
                </a:lnTo>
                <a:cubicBezTo>
                  <a:pt x="4105290" y="0"/>
                  <a:pt x="4136416" y="31126"/>
                  <a:pt x="4136416" y="69522"/>
                </a:cubicBezTo>
                <a:lnTo>
                  <a:pt x="4136416" y="729953"/>
                </a:lnTo>
                <a:cubicBezTo>
                  <a:pt x="4136416" y="768349"/>
                  <a:pt x="4105290" y="799475"/>
                  <a:pt x="4066894" y="799475"/>
                </a:cubicBezTo>
                <a:lnTo>
                  <a:pt x="69522" y="799475"/>
                </a:lnTo>
                <a:cubicBezTo>
                  <a:pt x="31126" y="799475"/>
                  <a:pt x="0" y="768349"/>
                  <a:pt x="0" y="729953"/>
                </a:cubicBezTo>
                <a:lnTo>
                  <a:pt x="0" y="69522"/>
                </a:lnTo>
                <a:cubicBezTo>
                  <a:pt x="0" y="31126"/>
                  <a:pt x="31126" y="0"/>
                  <a:pt x="69522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6"/>
          <p:cNvSpPr/>
          <p:nvPr/>
        </p:nvSpPr>
        <p:spPr>
          <a:xfrm>
            <a:off x="553260" y="5532604"/>
            <a:ext cx="4084277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463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50+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596710" y="5914962"/>
            <a:ext cx="3997377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9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Applications Deployed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5017541" y="1567088"/>
            <a:ext cx="6818714" cy="4941685"/>
          </a:xfrm>
          <a:custGeom>
            <a:avLst/>
            <a:gdLst/>
            <a:ahLst/>
            <a:cxnLst/>
            <a:rect l="l" t="t" r="r" b="b"/>
            <a:pathLst>
              <a:path w="6818714" h="4941685">
                <a:moveTo>
                  <a:pt x="69530" y="0"/>
                </a:moveTo>
                <a:lnTo>
                  <a:pt x="6749185" y="0"/>
                </a:lnTo>
                <a:cubicBezTo>
                  <a:pt x="6787585" y="0"/>
                  <a:pt x="6818714" y="31129"/>
                  <a:pt x="6818714" y="69530"/>
                </a:cubicBezTo>
                <a:lnTo>
                  <a:pt x="6818714" y="4872155"/>
                </a:lnTo>
                <a:cubicBezTo>
                  <a:pt x="6818714" y="4910556"/>
                  <a:pt x="6787585" y="4941685"/>
                  <a:pt x="6749185" y="4941685"/>
                </a:cubicBezTo>
                <a:lnTo>
                  <a:pt x="69530" y="4941685"/>
                </a:lnTo>
                <a:cubicBezTo>
                  <a:pt x="31129" y="4941685"/>
                  <a:pt x="0" y="4910556"/>
                  <a:pt x="0" y="4872155"/>
                </a:cubicBezTo>
                <a:lnTo>
                  <a:pt x="0" y="69530"/>
                </a:lnTo>
                <a:cubicBezTo>
                  <a:pt x="0" y="31129"/>
                  <a:pt x="31129" y="0"/>
                  <a:pt x="6953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Shape 29"/>
          <p:cNvSpPr/>
          <p:nvPr/>
        </p:nvSpPr>
        <p:spPr>
          <a:xfrm>
            <a:off x="5255066" y="1813306"/>
            <a:ext cx="208559" cy="208559"/>
          </a:xfrm>
          <a:custGeom>
            <a:avLst/>
            <a:gdLst/>
            <a:ahLst/>
            <a:cxnLst/>
            <a:rect l="l" t="t" r="r" b="b"/>
            <a:pathLst>
              <a:path w="208559" h="208559">
                <a:moveTo>
                  <a:pt x="54502" y="14786"/>
                </a:moveTo>
                <a:cubicBezTo>
                  <a:pt x="58942" y="17882"/>
                  <a:pt x="60001" y="23992"/>
                  <a:pt x="56906" y="28392"/>
                </a:cubicBezTo>
                <a:lnTo>
                  <a:pt x="34094" y="60979"/>
                </a:lnTo>
                <a:cubicBezTo>
                  <a:pt x="32424" y="63342"/>
                  <a:pt x="29817" y="64849"/>
                  <a:pt x="26925" y="65093"/>
                </a:cubicBezTo>
                <a:cubicBezTo>
                  <a:pt x="24033" y="65338"/>
                  <a:pt x="21182" y="64360"/>
                  <a:pt x="19145" y="62323"/>
                </a:cubicBezTo>
                <a:lnTo>
                  <a:pt x="2851" y="46030"/>
                </a:lnTo>
                <a:cubicBezTo>
                  <a:pt x="-937" y="42201"/>
                  <a:pt x="-937" y="36009"/>
                  <a:pt x="2851" y="32180"/>
                </a:cubicBezTo>
                <a:cubicBezTo>
                  <a:pt x="6640" y="28351"/>
                  <a:pt x="12872" y="28392"/>
                  <a:pt x="16701" y="32180"/>
                </a:cubicBezTo>
                <a:lnTo>
                  <a:pt x="24766" y="40245"/>
                </a:lnTo>
                <a:lnTo>
                  <a:pt x="40897" y="17190"/>
                </a:lnTo>
                <a:cubicBezTo>
                  <a:pt x="43993" y="12750"/>
                  <a:pt x="50103" y="11691"/>
                  <a:pt x="54502" y="14786"/>
                </a:cubicBezTo>
                <a:close/>
                <a:moveTo>
                  <a:pt x="54502" y="79961"/>
                </a:moveTo>
                <a:cubicBezTo>
                  <a:pt x="58942" y="83057"/>
                  <a:pt x="60001" y="89167"/>
                  <a:pt x="56906" y="93566"/>
                </a:cubicBezTo>
                <a:lnTo>
                  <a:pt x="34094" y="126154"/>
                </a:lnTo>
                <a:cubicBezTo>
                  <a:pt x="32424" y="128516"/>
                  <a:pt x="29817" y="130023"/>
                  <a:pt x="26925" y="130268"/>
                </a:cubicBezTo>
                <a:cubicBezTo>
                  <a:pt x="24033" y="130512"/>
                  <a:pt x="21182" y="129535"/>
                  <a:pt x="19145" y="127498"/>
                </a:cubicBezTo>
                <a:lnTo>
                  <a:pt x="2851" y="111204"/>
                </a:lnTo>
                <a:cubicBezTo>
                  <a:pt x="-978" y="107375"/>
                  <a:pt x="-978" y="101184"/>
                  <a:pt x="2851" y="97395"/>
                </a:cubicBezTo>
                <a:cubicBezTo>
                  <a:pt x="6680" y="93607"/>
                  <a:pt x="12872" y="93566"/>
                  <a:pt x="16660" y="97395"/>
                </a:cubicBezTo>
                <a:lnTo>
                  <a:pt x="24726" y="105461"/>
                </a:lnTo>
                <a:lnTo>
                  <a:pt x="40856" y="82405"/>
                </a:lnTo>
                <a:cubicBezTo>
                  <a:pt x="43952" y="77965"/>
                  <a:pt x="50062" y="76906"/>
                  <a:pt x="54462" y="80002"/>
                </a:cubicBezTo>
                <a:close/>
                <a:moveTo>
                  <a:pt x="91244" y="39105"/>
                </a:moveTo>
                <a:cubicBezTo>
                  <a:pt x="91244" y="31895"/>
                  <a:pt x="97069" y="26070"/>
                  <a:pt x="104279" y="26070"/>
                </a:cubicBezTo>
                <a:lnTo>
                  <a:pt x="195524" y="26070"/>
                </a:lnTo>
                <a:cubicBezTo>
                  <a:pt x="202734" y="26070"/>
                  <a:pt x="208559" y="31895"/>
                  <a:pt x="208559" y="39105"/>
                </a:cubicBezTo>
                <a:cubicBezTo>
                  <a:pt x="208559" y="46315"/>
                  <a:pt x="202734" y="52140"/>
                  <a:pt x="195524" y="52140"/>
                </a:cubicBezTo>
                <a:lnTo>
                  <a:pt x="104279" y="52140"/>
                </a:lnTo>
                <a:cubicBezTo>
                  <a:pt x="97069" y="52140"/>
                  <a:pt x="91244" y="46315"/>
                  <a:pt x="91244" y="39105"/>
                </a:cubicBezTo>
                <a:close/>
                <a:moveTo>
                  <a:pt x="91244" y="104279"/>
                </a:moveTo>
                <a:cubicBezTo>
                  <a:pt x="91244" y="97069"/>
                  <a:pt x="97069" y="91244"/>
                  <a:pt x="104279" y="91244"/>
                </a:cubicBezTo>
                <a:lnTo>
                  <a:pt x="195524" y="91244"/>
                </a:lnTo>
                <a:cubicBezTo>
                  <a:pt x="202734" y="91244"/>
                  <a:pt x="208559" y="97069"/>
                  <a:pt x="208559" y="104279"/>
                </a:cubicBezTo>
                <a:cubicBezTo>
                  <a:pt x="208559" y="111489"/>
                  <a:pt x="202734" y="117314"/>
                  <a:pt x="195524" y="117314"/>
                </a:cubicBezTo>
                <a:lnTo>
                  <a:pt x="104279" y="117314"/>
                </a:lnTo>
                <a:cubicBezTo>
                  <a:pt x="97069" y="117314"/>
                  <a:pt x="91244" y="111489"/>
                  <a:pt x="91244" y="104279"/>
                </a:cubicBezTo>
                <a:close/>
                <a:moveTo>
                  <a:pt x="65175" y="169454"/>
                </a:moveTo>
                <a:cubicBezTo>
                  <a:pt x="65175" y="162244"/>
                  <a:pt x="71000" y="156419"/>
                  <a:pt x="78210" y="156419"/>
                </a:cubicBezTo>
                <a:lnTo>
                  <a:pt x="195524" y="156419"/>
                </a:lnTo>
                <a:cubicBezTo>
                  <a:pt x="202734" y="156419"/>
                  <a:pt x="208559" y="162244"/>
                  <a:pt x="208559" y="169454"/>
                </a:cubicBezTo>
                <a:cubicBezTo>
                  <a:pt x="208559" y="176664"/>
                  <a:pt x="202734" y="182489"/>
                  <a:pt x="195524" y="182489"/>
                </a:cubicBezTo>
                <a:lnTo>
                  <a:pt x="78210" y="182489"/>
                </a:lnTo>
                <a:cubicBezTo>
                  <a:pt x="71000" y="182489"/>
                  <a:pt x="65175" y="176664"/>
                  <a:pt x="65175" y="169454"/>
                </a:cubicBezTo>
                <a:close/>
                <a:moveTo>
                  <a:pt x="26070" y="153160"/>
                </a:moveTo>
                <a:cubicBezTo>
                  <a:pt x="35063" y="153160"/>
                  <a:pt x="42364" y="160461"/>
                  <a:pt x="42364" y="169454"/>
                </a:cubicBezTo>
                <a:cubicBezTo>
                  <a:pt x="42364" y="178447"/>
                  <a:pt x="35063" y="185748"/>
                  <a:pt x="26070" y="185748"/>
                </a:cubicBezTo>
                <a:cubicBezTo>
                  <a:pt x="17077" y="185748"/>
                  <a:pt x="9776" y="178447"/>
                  <a:pt x="9776" y="169454"/>
                </a:cubicBezTo>
                <a:cubicBezTo>
                  <a:pt x="9776" y="160461"/>
                  <a:pt x="17077" y="153160"/>
                  <a:pt x="26070" y="15316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0"/>
          <p:cNvSpPr/>
          <p:nvPr/>
        </p:nvSpPr>
        <p:spPr>
          <a:xfrm>
            <a:off x="5489695" y="1778546"/>
            <a:ext cx="6239384" cy="278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42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Responsibilities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5246377" y="2230423"/>
            <a:ext cx="3111002" cy="868995"/>
          </a:xfrm>
          <a:custGeom>
            <a:avLst/>
            <a:gdLst/>
            <a:ahLst/>
            <a:cxnLst/>
            <a:rect l="l" t="t" r="r" b="b"/>
            <a:pathLst>
              <a:path w="3111002" h="868995">
                <a:moveTo>
                  <a:pt x="34760" y="0"/>
                </a:moveTo>
                <a:lnTo>
                  <a:pt x="3041483" y="0"/>
                </a:lnTo>
                <a:cubicBezTo>
                  <a:pt x="3079877" y="0"/>
                  <a:pt x="3111002" y="31125"/>
                  <a:pt x="3111002" y="69520"/>
                </a:cubicBezTo>
                <a:lnTo>
                  <a:pt x="3111002" y="799475"/>
                </a:lnTo>
                <a:cubicBezTo>
                  <a:pt x="3111002" y="837844"/>
                  <a:pt x="3079851" y="868995"/>
                  <a:pt x="3041483" y="868995"/>
                </a:cubicBez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2"/>
          <p:cNvSpPr/>
          <p:nvPr/>
        </p:nvSpPr>
        <p:spPr>
          <a:xfrm>
            <a:off x="5246377" y="2230423"/>
            <a:ext cx="34760" cy="868995"/>
          </a:xfrm>
          <a:custGeom>
            <a:avLst/>
            <a:gdLst/>
            <a:ahLst/>
            <a:cxnLst/>
            <a:rect l="l" t="t" r="r" b="b"/>
            <a:pathLst>
              <a:path w="34760" h="868995">
                <a:moveTo>
                  <a:pt x="34760" y="0"/>
                </a:moveTo>
                <a:lnTo>
                  <a:pt x="34760" y="0"/>
                </a:lnTo>
                <a:lnTo>
                  <a:pt x="34760" y="868995"/>
                </a:ln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Shape 33"/>
          <p:cNvSpPr/>
          <p:nvPr/>
        </p:nvSpPr>
        <p:spPr>
          <a:xfrm>
            <a:off x="5402796" y="2369463"/>
            <a:ext cx="347598" cy="347598"/>
          </a:xfrm>
          <a:custGeom>
            <a:avLst/>
            <a:gdLst/>
            <a:ahLst/>
            <a:cxnLst/>
            <a:rect l="l" t="t" r="r" b="b"/>
            <a:pathLst>
              <a:path w="347598" h="347598">
                <a:moveTo>
                  <a:pt x="69520" y="0"/>
                </a:moveTo>
                <a:lnTo>
                  <a:pt x="278078" y="0"/>
                </a:lnTo>
                <a:cubicBezTo>
                  <a:pt x="316447" y="0"/>
                  <a:pt x="347598" y="31151"/>
                  <a:pt x="347598" y="69520"/>
                </a:cubicBezTo>
                <a:lnTo>
                  <a:pt x="347598" y="278078"/>
                </a:lnTo>
                <a:cubicBezTo>
                  <a:pt x="347598" y="316447"/>
                  <a:pt x="316447" y="347598"/>
                  <a:pt x="278078" y="347598"/>
                </a:cubicBezTo>
                <a:lnTo>
                  <a:pt x="69520" y="347598"/>
                </a:lnTo>
                <a:cubicBezTo>
                  <a:pt x="31151" y="347598"/>
                  <a:pt x="0" y="316447"/>
                  <a:pt x="0" y="27807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4"/>
          <p:cNvSpPr/>
          <p:nvPr/>
        </p:nvSpPr>
        <p:spPr>
          <a:xfrm>
            <a:off x="5524455" y="2473742"/>
            <a:ext cx="104279" cy="139039"/>
          </a:xfrm>
          <a:custGeom>
            <a:avLst/>
            <a:gdLst/>
            <a:ahLst/>
            <a:cxnLst/>
            <a:rect l="l" t="t" r="r" b="b"/>
            <a:pathLst>
              <a:path w="104279" h="139039">
                <a:moveTo>
                  <a:pt x="79540" y="104279"/>
                </a:moveTo>
                <a:cubicBezTo>
                  <a:pt x="81523" y="98224"/>
                  <a:pt x="85487" y="92738"/>
                  <a:pt x="89968" y="88013"/>
                </a:cubicBezTo>
                <a:cubicBezTo>
                  <a:pt x="98848" y="78671"/>
                  <a:pt x="104279" y="66044"/>
                  <a:pt x="104279" y="52140"/>
                </a:cubicBezTo>
                <a:cubicBezTo>
                  <a:pt x="104279" y="23354"/>
                  <a:pt x="80925" y="0"/>
                  <a:pt x="52140" y="0"/>
                </a:cubicBezTo>
                <a:cubicBezTo>
                  <a:pt x="23354" y="0"/>
                  <a:pt x="0" y="23354"/>
                  <a:pt x="0" y="52140"/>
                </a:cubicBezTo>
                <a:cubicBezTo>
                  <a:pt x="0" y="66044"/>
                  <a:pt x="5431" y="78671"/>
                  <a:pt x="14311" y="88013"/>
                </a:cubicBezTo>
                <a:cubicBezTo>
                  <a:pt x="18792" y="92738"/>
                  <a:pt x="22784" y="98224"/>
                  <a:pt x="24739" y="104279"/>
                </a:cubicBezTo>
                <a:lnTo>
                  <a:pt x="79513" y="104279"/>
                </a:lnTo>
                <a:close/>
                <a:moveTo>
                  <a:pt x="78210" y="117314"/>
                </a:moveTo>
                <a:lnTo>
                  <a:pt x="26070" y="117314"/>
                </a:lnTo>
                <a:lnTo>
                  <a:pt x="26070" y="121659"/>
                </a:lnTo>
                <a:cubicBezTo>
                  <a:pt x="26070" y="133662"/>
                  <a:pt x="35792" y="143384"/>
                  <a:pt x="47795" y="143384"/>
                </a:cubicBezTo>
                <a:lnTo>
                  <a:pt x="56485" y="143384"/>
                </a:lnTo>
                <a:cubicBezTo>
                  <a:pt x="68488" y="143384"/>
                  <a:pt x="78210" y="133662"/>
                  <a:pt x="78210" y="121659"/>
                </a:cubicBezTo>
                <a:lnTo>
                  <a:pt x="78210" y="117314"/>
                </a:lnTo>
                <a:close/>
                <a:moveTo>
                  <a:pt x="49967" y="30415"/>
                </a:moveTo>
                <a:cubicBezTo>
                  <a:pt x="39159" y="30415"/>
                  <a:pt x="30415" y="39159"/>
                  <a:pt x="30415" y="49967"/>
                </a:cubicBezTo>
                <a:cubicBezTo>
                  <a:pt x="30415" y="53579"/>
                  <a:pt x="27509" y="56485"/>
                  <a:pt x="23897" y="56485"/>
                </a:cubicBezTo>
                <a:cubicBezTo>
                  <a:pt x="20286" y="56485"/>
                  <a:pt x="17380" y="53579"/>
                  <a:pt x="17380" y="49967"/>
                </a:cubicBezTo>
                <a:cubicBezTo>
                  <a:pt x="17380" y="31963"/>
                  <a:pt x="31963" y="17380"/>
                  <a:pt x="49967" y="17380"/>
                </a:cubicBezTo>
                <a:cubicBezTo>
                  <a:pt x="53579" y="17380"/>
                  <a:pt x="56485" y="20286"/>
                  <a:pt x="56485" y="23897"/>
                </a:cubicBezTo>
                <a:cubicBezTo>
                  <a:pt x="56485" y="27509"/>
                  <a:pt x="53579" y="30415"/>
                  <a:pt x="49967" y="30415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5"/>
          <p:cNvSpPr/>
          <p:nvPr/>
        </p:nvSpPr>
        <p:spPr>
          <a:xfrm>
            <a:off x="5854673" y="2369463"/>
            <a:ext cx="243318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Development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854673" y="2612781"/>
            <a:ext cx="2424496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Participate in the development of ministry projects from conception to completion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8514884" y="2230423"/>
            <a:ext cx="3111002" cy="868995"/>
          </a:xfrm>
          <a:custGeom>
            <a:avLst/>
            <a:gdLst/>
            <a:ahLst/>
            <a:cxnLst/>
            <a:rect l="l" t="t" r="r" b="b"/>
            <a:pathLst>
              <a:path w="3111002" h="868995">
                <a:moveTo>
                  <a:pt x="34760" y="0"/>
                </a:moveTo>
                <a:lnTo>
                  <a:pt x="3041483" y="0"/>
                </a:lnTo>
                <a:cubicBezTo>
                  <a:pt x="3079877" y="0"/>
                  <a:pt x="3111002" y="31125"/>
                  <a:pt x="3111002" y="69520"/>
                </a:cubicBezTo>
                <a:lnTo>
                  <a:pt x="3111002" y="799475"/>
                </a:lnTo>
                <a:cubicBezTo>
                  <a:pt x="3111002" y="837844"/>
                  <a:pt x="3079851" y="868995"/>
                  <a:pt x="3041483" y="868995"/>
                </a:cubicBez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8"/>
          <p:cNvSpPr/>
          <p:nvPr/>
        </p:nvSpPr>
        <p:spPr>
          <a:xfrm>
            <a:off x="8514884" y="2230423"/>
            <a:ext cx="34760" cy="868995"/>
          </a:xfrm>
          <a:custGeom>
            <a:avLst/>
            <a:gdLst/>
            <a:ahLst/>
            <a:cxnLst/>
            <a:rect l="l" t="t" r="r" b="b"/>
            <a:pathLst>
              <a:path w="34760" h="868995">
                <a:moveTo>
                  <a:pt x="34760" y="0"/>
                </a:moveTo>
                <a:lnTo>
                  <a:pt x="34760" y="0"/>
                </a:lnTo>
                <a:lnTo>
                  <a:pt x="34760" y="868995"/>
                </a:ln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39"/>
          <p:cNvSpPr/>
          <p:nvPr/>
        </p:nvSpPr>
        <p:spPr>
          <a:xfrm>
            <a:off x="8671303" y="2369463"/>
            <a:ext cx="347598" cy="347598"/>
          </a:xfrm>
          <a:custGeom>
            <a:avLst/>
            <a:gdLst/>
            <a:ahLst/>
            <a:cxnLst/>
            <a:rect l="l" t="t" r="r" b="b"/>
            <a:pathLst>
              <a:path w="347598" h="347598">
                <a:moveTo>
                  <a:pt x="69520" y="0"/>
                </a:moveTo>
                <a:lnTo>
                  <a:pt x="278078" y="0"/>
                </a:lnTo>
                <a:cubicBezTo>
                  <a:pt x="316447" y="0"/>
                  <a:pt x="347598" y="31151"/>
                  <a:pt x="347598" y="69520"/>
                </a:cubicBezTo>
                <a:lnTo>
                  <a:pt x="347598" y="278078"/>
                </a:lnTo>
                <a:cubicBezTo>
                  <a:pt x="347598" y="316447"/>
                  <a:pt x="316447" y="347598"/>
                  <a:pt x="278078" y="347598"/>
                </a:cubicBezTo>
                <a:lnTo>
                  <a:pt x="69520" y="347598"/>
                </a:lnTo>
                <a:cubicBezTo>
                  <a:pt x="31151" y="347598"/>
                  <a:pt x="0" y="316447"/>
                  <a:pt x="0" y="27807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40"/>
          <p:cNvSpPr/>
          <p:nvPr/>
        </p:nvSpPr>
        <p:spPr>
          <a:xfrm>
            <a:off x="8775583" y="2473742"/>
            <a:ext cx="139039" cy="139039"/>
          </a:xfrm>
          <a:custGeom>
            <a:avLst/>
            <a:gdLst/>
            <a:ahLst/>
            <a:cxnLst/>
            <a:rect l="l" t="t" r="r" b="b"/>
            <a:pathLst>
              <a:path w="139039" h="139039">
                <a:moveTo>
                  <a:pt x="112969" y="56485"/>
                </a:moveTo>
                <a:cubicBezTo>
                  <a:pt x="112969" y="68949"/>
                  <a:pt x="108923" y="80464"/>
                  <a:pt x="102107" y="89805"/>
                </a:cubicBezTo>
                <a:lnTo>
                  <a:pt x="136487" y="124212"/>
                </a:lnTo>
                <a:cubicBezTo>
                  <a:pt x="139881" y="127606"/>
                  <a:pt x="139881" y="133119"/>
                  <a:pt x="136487" y="136514"/>
                </a:cubicBezTo>
                <a:cubicBezTo>
                  <a:pt x="133092" y="139908"/>
                  <a:pt x="127579" y="139908"/>
                  <a:pt x="124185" y="136514"/>
                </a:cubicBezTo>
                <a:lnTo>
                  <a:pt x="89805" y="102107"/>
                </a:lnTo>
                <a:cubicBezTo>
                  <a:pt x="80464" y="108923"/>
                  <a:pt x="68949" y="112969"/>
                  <a:pt x="56485" y="112969"/>
                </a:cubicBezTo>
                <a:cubicBezTo>
                  <a:pt x="25282" y="112969"/>
                  <a:pt x="0" y="87687"/>
                  <a:pt x="0" y="56485"/>
                </a:cubicBezTo>
                <a:cubicBezTo>
                  <a:pt x="0" y="25282"/>
                  <a:pt x="25282" y="0"/>
                  <a:pt x="56485" y="0"/>
                </a:cubicBezTo>
                <a:cubicBezTo>
                  <a:pt x="87687" y="0"/>
                  <a:pt x="112969" y="25282"/>
                  <a:pt x="112969" y="56485"/>
                </a:cubicBezTo>
                <a:close/>
                <a:moveTo>
                  <a:pt x="56485" y="95589"/>
                </a:moveTo>
                <a:cubicBezTo>
                  <a:pt x="78067" y="95589"/>
                  <a:pt x="95589" y="78067"/>
                  <a:pt x="95589" y="56485"/>
                </a:cubicBezTo>
                <a:cubicBezTo>
                  <a:pt x="95589" y="34902"/>
                  <a:pt x="78067" y="17380"/>
                  <a:pt x="56485" y="17380"/>
                </a:cubicBezTo>
                <a:cubicBezTo>
                  <a:pt x="34902" y="17380"/>
                  <a:pt x="17380" y="34902"/>
                  <a:pt x="17380" y="56485"/>
                </a:cubicBezTo>
                <a:cubicBezTo>
                  <a:pt x="17380" y="78067"/>
                  <a:pt x="34902" y="95589"/>
                  <a:pt x="56485" y="95589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Text 41"/>
          <p:cNvSpPr/>
          <p:nvPr/>
        </p:nvSpPr>
        <p:spPr>
          <a:xfrm>
            <a:off x="9123181" y="2369463"/>
            <a:ext cx="243318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Needs Analysis</a:t>
            </a:r>
            <a:endParaRPr lang="en-US" sz="1600" dirty="0"/>
          </a:p>
        </p:txBody>
      </p:sp>
      <p:sp>
        <p:nvSpPr>
          <p:cNvPr id="45" name="Text 42"/>
          <p:cNvSpPr/>
          <p:nvPr/>
        </p:nvSpPr>
        <p:spPr>
          <a:xfrm>
            <a:off x="9123181" y="2612781"/>
            <a:ext cx="2424496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Analyze functional needs and requirements for IT systems and applications</a:t>
            </a:r>
            <a:endParaRPr lang="en-US" sz="1600" dirty="0"/>
          </a:p>
        </p:txBody>
      </p:sp>
      <p:sp>
        <p:nvSpPr>
          <p:cNvPr id="46" name="Shape 43"/>
          <p:cNvSpPr/>
          <p:nvPr/>
        </p:nvSpPr>
        <p:spPr>
          <a:xfrm>
            <a:off x="5246377" y="3238458"/>
            <a:ext cx="3111002" cy="868995"/>
          </a:xfrm>
          <a:custGeom>
            <a:avLst/>
            <a:gdLst/>
            <a:ahLst/>
            <a:cxnLst/>
            <a:rect l="l" t="t" r="r" b="b"/>
            <a:pathLst>
              <a:path w="3111002" h="868995">
                <a:moveTo>
                  <a:pt x="34760" y="0"/>
                </a:moveTo>
                <a:lnTo>
                  <a:pt x="3041483" y="0"/>
                </a:lnTo>
                <a:cubicBezTo>
                  <a:pt x="3079877" y="0"/>
                  <a:pt x="3111002" y="31125"/>
                  <a:pt x="3111002" y="69520"/>
                </a:cubicBezTo>
                <a:lnTo>
                  <a:pt x="3111002" y="799475"/>
                </a:lnTo>
                <a:cubicBezTo>
                  <a:pt x="3111002" y="837844"/>
                  <a:pt x="3079851" y="868995"/>
                  <a:pt x="3041483" y="868995"/>
                </a:cubicBez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Shape 44"/>
          <p:cNvSpPr/>
          <p:nvPr/>
        </p:nvSpPr>
        <p:spPr>
          <a:xfrm>
            <a:off x="5246377" y="3238458"/>
            <a:ext cx="34760" cy="868995"/>
          </a:xfrm>
          <a:custGeom>
            <a:avLst/>
            <a:gdLst/>
            <a:ahLst/>
            <a:cxnLst/>
            <a:rect l="l" t="t" r="r" b="b"/>
            <a:pathLst>
              <a:path w="34760" h="868995">
                <a:moveTo>
                  <a:pt x="34760" y="0"/>
                </a:moveTo>
                <a:lnTo>
                  <a:pt x="34760" y="0"/>
                </a:lnTo>
                <a:lnTo>
                  <a:pt x="34760" y="868995"/>
                </a:ln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5"/>
          <p:cNvSpPr/>
          <p:nvPr/>
        </p:nvSpPr>
        <p:spPr>
          <a:xfrm>
            <a:off x="5402796" y="3377497"/>
            <a:ext cx="347598" cy="347598"/>
          </a:xfrm>
          <a:custGeom>
            <a:avLst/>
            <a:gdLst/>
            <a:ahLst/>
            <a:cxnLst/>
            <a:rect l="l" t="t" r="r" b="b"/>
            <a:pathLst>
              <a:path w="347598" h="347598">
                <a:moveTo>
                  <a:pt x="69520" y="0"/>
                </a:moveTo>
                <a:lnTo>
                  <a:pt x="278078" y="0"/>
                </a:lnTo>
                <a:cubicBezTo>
                  <a:pt x="316447" y="0"/>
                  <a:pt x="347598" y="31151"/>
                  <a:pt x="347598" y="69520"/>
                </a:cubicBezTo>
                <a:lnTo>
                  <a:pt x="347598" y="278078"/>
                </a:lnTo>
                <a:cubicBezTo>
                  <a:pt x="347598" y="316447"/>
                  <a:pt x="316447" y="347598"/>
                  <a:pt x="278078" y="347598"/>
                </a:cubicBezTo>
                <a:lnTo>
                  <a:pt x="69520" y="347598"/>
                </a:lnTo>
                <a:cubicBezTo>
                  <a:pt x="31151" y="347598"/>
                  <a:pt x="0" y="316447"/>
                  <a:pt x="0" y="27807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Shape 46"/>
          <p:cNvSpPr/>
          <p:nvPr/>
        </p:nvSpPr>
        <p:spPr>
          <a:xfrm>
            <a:off x="5489695" y="3481776"/>
            <a:ext cx="173799" cy="139039"/>
          </a:xfrm>
          <a:custGeom>
            <a:avLst/>
            <a:gdLst/>
            <a:ahLst/>
            <a:cxnLst/>
            <a:rect l="l" t="t" r="r" b="b"/>
            <a:pathLst>
              <a:path w="173799" h="139039">
                <a:moveTo>
                  <a:pt x="112942" y="57164"/>
                </a:moveTo>
                <a:cubicBezTo>
                  <a:pt x="116255" y="56267"/>
                  <a:pt x="119731" y="57842"/>
                  <a:pt x="121225" y="60911"/>
                </a:cubicBezTo>
                <a:lnTo>
                  <a:pt x="126276" y="71122"/>
                </a:lnTo>
                <a:cubicBezTo>
                  <a:pt x="129073" y="71502"/>
                  <a:pt x="131816" y="72262"/>
                  <a:pt x="134396" y="73321"/>
                </a:cubicBezTo>
                <a:lnTo>
                  <a:pt x="143900" y="66994"/>
                </a:lnTo>
                <a:cubicBezTo>
                  <a:pt x="146752" y="65093"/>
                  <a:pt x="150526" y="65473"/>
                  <a:pt x="152943" y="67890"/>
                </a:cubicBezTo>
                <a:lnTo>
                  <a:pt x="158157" y="73104"/>
                </a:lnTo>
                <a:cubicBezTo>
                  <a:pt x="160574" y="75521"/>
                  <a:pt x="160954" y="79323"/>
                  <a:pt x="159053" y="82147"/>
                </a:cubicBezTo>
                <a:lnTo>
                  <a:pt x="152726" y="91625"/>
                </a:lnTo>
                <a:cubicBezTo>
                  <a:pt x="153242" y="92901"/>
                  <a:pt x="153703" y="94232"/>
                  <a:pt x="154084" y="95617"/>
                </a:cubicBezTo>
                <a:cubicBezTo>
                  <a:pt x="154464" y="97002"/>
                  <a:pt x="154708" y="98359"/>
                  <a:pt x="154898" y="99744"/>
                </a:cubicBezTo>
                <a:lnTo>
                  <a:pt x="165136" y="104795"/>
                </a:lnTo>
                <a:cubicBezTo>
                  <a:pt x="168205" y="106316"/>
                  <a:pt x="169780" y="109792"/>
                  <a:pt x="168884" y="113078"/>
                </a:cubicBezTo>
                <a:lnTo>
                  <a:pt x="166983" y="120193"/>
                </a:lnTo>
                <a:cubicBezTo>
                  <a:pt x="166087" y="123479"/>
                  <a:pt x="163018" y="125706"/>
                  <a:pt x="159596" y="125488"/>
                </a:cubicBezTo>
                <a:lnTo>
                  <a:pt x="148191" y="124755"/>
                </a:lnTo>
                <a:cubicBezTo>
                  <a:pt x="146480" y="126955"/>
                  <a:pt x="144498" y="128991"/>
                  <a:pt x="142244" y="130729"/>
                </a:cubicBezTo>
                <a:lnTo>
                  <a:pt x="142977" y="142108"/>
                </a:lnTo>
                <a:cubicBezTo>
                  <a:pt x="143194" y="145530"/>
                  <a:pt x="140967" y="148625"/>
                  <a:pt x="137681" y="149494"/>
                </a:cubicBezTo>
                <a:lnTo>
                  <a:pt x="130567" y="151395"/>
                </a:lnTo>
                <a:cubicBezTo>
                  <a:pt x="127253" y="152291"/>
                  <a:pt x="123805" y="150716"/>
                  <a:pt x="122284" y="147648"/>
                </a:cubicBezTo>
                <a:lnTo>
                  <a:pt x="117233" y="137437"/>
                </a:lnTo>
                <a:cubicBezTo>
                  <a:pt x="114436" y="137057"/>
                  <a:pt x="111693" y="136296"/>
                  <a:pt x="109113" y="135237"/>
                </a:cubicBezTo>
                <a:lnTo>
                  <a:pt x="99609" y="141565"/>
                </a:lnTo>
                <a:cubicBezTo>
                  <a:pt x="96757" y="143466"/>
                  <a:pt x="92982" y="143085"/>
                  <a:pt x="90566" y="140669"/>
                </a:cubicBezTo>
                <a:lnTo>
                  <a:pt x="85352" y="135455"/>
                </a:lnTo>
                <a:cubicBezTo>
                  <a:pt x="82935" y="133038"/>
                  <a:pt x="82555" y="129263"/>
                  <a:pt x="84455" y="126412"/>
                </a:cubicBezTo>
                <a:lnTo>
                  <a:pt x="90783" y="116907"/>
                </a:lnTo>
                <a:cubicBezTo>
                  <a:pt x="90267" y="115631"/>
                  <a:pt x="89805" y="114300"/>
                  <a:pt x="89425" y="112915"/>
                </a:cubicBezTo>
                <a:cubicBezTo>
                  <a:pt x="89045" y="111530"/>
                  <a:pt x="88800" y="110145"/>
                  <a:pt x="88610" y="108787"/>
                </a:cubicBezTo>
                <a:lnTo>
                  <a:pt x="78372" y="103736"/>
                </a:lnTo>
                <a:cubicBezTo>
                  <a:pt x="75304" y="102216"/>
                  <a:pt x="73756" y="98740"/>
                  <a:pt x="74625" y="95454"/>
                </a:cubicBezTo>
                <a:lnTo>
                  <a:pt x="76526" y="88339"/>
                </a:lnTo>
                <a:cubicBezTo>
                  <a:pt x="77422" y="85053"/>
                  <a:pt x="80491" y="82826"/>
                  <a:pt x="83912" y="83043"/>
                </a:cubicBezTo>
                <a:lnTo>
                  <a:pt x="95291" y="83777"/>
                </a:lnTo>
                <a:cubicBezTo>
                  <a:pt x="97002" y="81577"/>
                  <a:pt x="98984" y="79540"/>
                  <a:pt x="101238" y="77802"/>
                </a:cubicBezTo>
                <a:lnTo>
                  <a:pt x="100505" y="66451"/>
                </a:lnTo>
                <a:cubicBezTo>
                  <a:pt x="100287" y="63029"/>
                  <a:pt x="102514" y="59933"/>
                  <a:pt x="105800" y="59065"/>
                </a:cubicBezTo>
                <a:lnTo>
                  <a:pt x="112915" y="57164"/>
                </a:lnTo>
                <a:close/>
                <a:moveTo>
                  <a:pt x="121768" y="92331"/>
                </a:moveTo>
                <a:cubicBezTo>
                  <a:pt x="115173" y="92338"/>
                  <a:pt x="109825" y="97698"/>
                  <a:pt x="109833" y="104293"/>
                </a:cubicBezTo>
                <a:cubicBezTo>
                  <a:pt x="109840" y="110888"/>
                  <a:pt x="115200" y="116236"/>
                  <a:pt x="121795" y="116228"/>
                </a:cubicBezTo>
                <a:cubicBezTo>
                  <a:pt x="128390" y="116221"/>
                  <a:pt x="133738" y="110860"/>
                  <a:pt x="133730" y="104266"/>
                </a:cubicBezTo>
                <a:cubicBezTo>
                  <a:pt x="133723" y="97671"/>
                  <a:pt x="128363" y="92323"/>
                  <a:pt x="121768" y="92331"/>
                </a:cubicBezTo>
                <a:close/>
                <a:moveTo>
                  <a:pt x="61074" y="-12356"/>
                </a:moveTo>
                <a:lnTo>
                  <a:pt x="68189" y="-10455"/>
                </a:lnTo>
                <a:cubicBezTo>
                  <a:pt x="71475" y="-9559"/>
                  <a:pt x="73702" y="-6463"/>
                  <a:pt x="73484" y="-3069"/>
                </a:cubicBezTo>
                <a:lnTo>
                  <a:pt x="72751" y="8283"/>
                </a:lnTo>
                <a:cubicBezTo>
                  <a:pt x="75005" y="10021"/>
                  <a:pt x="76988" y="12030"/>
                  <a:pt x="78698" y="14257"/>
                </a:cubicBezTo>
                <a:lnTo>
                  <a:pt x="90104" y="13524"/>
                </a:lnTo>
                <a:cubicBezTo>
                  <a:pt x="93498" y="13306"/>
                  <a:pt x="96594" y="15533"/>
                  <a:pt x="97490" y="18819"/>
                </a:cubicBezTo>
                <a:lnTo>
                  <a:pt x="99391" y="25934"/>
                </a:lnTo>
                <a:cubicBezTo>
                  <a:pt x="100260" y="29220"/>
                  <a:pt x="98712" y="32696"/>
                  <a:pt x="95644" y="34217"/>
                </a:cubicBezTo>
                <a:lnTo>
                  <a:pt x="85406" y="39268"/>
                </a:lnTo>
                <a:cubicBezTo>
                  <a:pt x="85216" y="40653"/>
                  <a:pt x="84944" y="42038"/>
                  <a:pt x="84591" y="43395"/>
                </a:cubicBezTo>
                <a:cubicBezTo>
                  <a:pt x="84238" y="44753"/>
                  <a:pt x="83749" y="46111"/>
                  <a:pt x="83233" y="47387"/>
                </a:cubicBezTo>
                <a:lnTo>
                  <a:pt x="89561" y="56892"/>
                </a:lnTo>
                <a:cubicBezTo>
                  <a:pt x="91462" y="59743"/>
                  <a:pt x="91082" y="63518"/>
                  <a:pt x="88665" y="65935"/>
                </a:cubicBezTo>
                <a:lnTo>
                  <a:pt x="83451" y="71149"/>
                </a:lnTo>
                <a:cubicBezTo>
                  <a:pt x="81034" y="73566"/>
                  <a:pt x="77259" y="73946"/>
                  <a:pt x="74408" y="72045"/>
                </a:cubicBezTo>
                <a:lnTo>
                  <a:pt x="64903" y="65718"/>
                </a:lnTo>
                <a:cubicBezTo>
                  <a:pt x="62323" y="66777"/>
                  <a:pt x="59580" y="67537"/>
                  <a:pt x="56783" y="67917"/>
                </a:cubicBezTo>
                <a:lnTo>
                  <a:pt x="51732" y="78128"/>
                </a:lnTo>
                <a:cubicBezTo>
                  <a:pt x="50212" y="81197"/>
                  <a:pt x="46736" y="82745"/>
                  <a:pt x="43450" y="81876"/>
                </a:cubicBezTo>
                <a:lnTo>
                  <a:pt x="36335" y="79975"/>
                </a:lnTo>
                <a:cubicBezTo>
                  <a:pt x="33022" y="79079"/>
                  <a:pt x="30822" y="75983"/>
                  <a:pt x="31039" y="72588"/>
                </a:cubicBezTo>
                <a:lnTo>
                  <a:pt x="31773" y="61210"/>
                </a:lnTo>
                <a:cubicBezTo>
                  <a:pt x="29519" y="59472"/>
                  <a:pt x="27536" y="57462"/>
                  <a:pt x="25825" y="55235"/>
                </a:cubicBezTo>
                <a:lnTo>
                  <a:pt x="14420" y="55969"/>
                </a:lnTo>
                <a:cubicBezTo>
                  <a:pt x="11025" y="56186"/>
                  <a:pt x="7930" y="53959"/>
                  <a:pt x="7033" y="50673"/>
                </a:cubicBezTo>
                <a:lnTo>
                  <a:pt x="5133" y="43558"/>
                </a:lnTo>
                <a:cubicBezTo>
                  <a:pt x="4264" y="40272"/>
                  <a:pt x="5811" y="36797"/>
                  <a:pt x="8880" y="35276"/>
                </a:cubicBezTo>
                <a:lnTo>
                  <a:pt x="19118" y="30225"/>
                </a:lnTo>
                <a:cubicBezTo>
                  <a:pt x="19308" y="28840"/>
                  <a:pt x="19580" y="27482"/>
                  <a:pt x="19933" y="26097"/>
                </a:cubicBezTo>
                <a:cubicBezTo>
                  <a:pt x="20313" y="24712"/>
                  <a:pt x="20747" y="23381"/>
                  <a:pt x="21290" y="22105"/>
                </a:cubicBezTo>
                <a:lnTo>
                  <a:pt x="14963" y="12628"/>
                </a:lnTo>
                <a:cubicBezTo>
                  <a:pt x="13062" y="9776"/>
                  <a:pt x="13442" y="6001"/>
                  <a:pt x="15859" y="3585"/>
                </a:cubicBezTo>
                <a:lnTo>
                  <a:pt x="21073" y="-1629"/>
                </a:lnTo>
                <a:cubicBezTo>
                  <a:pt x="23490" y="-4046"/>
                  <a:pt x="27265" y="-4426"/>
                  <a:pt x="30116" y="-2526"/>
                </a:cubicBezTo>
                <a:lnTo>
                  <a:pt x="39621" y="3802"/>
                </a:lnTo>
                <a:cubicBezTo>
                  <a:pt x="42201" y="2743"/>
                  <a:pt x="44943" y="1982"/>
                  <a:pt x="47740" y="1602"/>
                </a:cubicBezTo>
                <a:lnTo>
                  <a:pt x="52791" y="-8608"/>
                </a:lnTo>
                <a:cubicBezTo>
                  <a:pt x="54312" y="-11677"/>
                  <a:pt x="57761" y="-13225"/>
                  <a:pt x="61074" y="-12356"/>
                </a:cubicBezTo>
                <a:close/>
                <a:moveTo>
                  <a:pt x="52248" y="22811"/>
                </a:moveTo>
                <a:cubicBezTo>
                  <a:pt x="45654" y="22811"/>
                  <a:pt x="40300" y="28165"/>
                  <a:pt x="40300" y="34760"/>
                </a:cubicBezTo>
                <a:cubicBezTo>
                  <a:pt x="40300" y="41354"/>
                  <a:pt x="45654" y="46708"/>
                  <a:pt x="52248" y="46708"/>
                </a:cubicBezTo>
                <a:cubicBezTo>
                  <a:pt x="58843" y="46708"/>
                  <a:pt x="64197" y="41354"/>
                  <a:pt x="64197" y="34760"/>
                </a:cubicBezTo>
                <a:cubicBezTo>
                  <a:pt x="64197" y="28165"/>
                  <a:pt x="58843" y="22811"/>
                  <a:pt x="52248" y="22811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7"/>
          <p:cNvSpPr/>
          <p:nvPr/>
        </p:nvSpPr>
        <p:spPr>
          <a:xfrm>
            <a:off x="5854673" y="3377497"/>
            <a:ext cx="243318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System Design &amp; Development</a:t>
            </a:r>
            <a:endParaRPr lang="en-US" sz="1600" dirty="0"/>
          </a:p>
        </p:txBody>
      </p:sp>
      <p:sp>
        <p:nvSpPr>
          <p:cNvPr id="51" name="Text 48"/>
          <p:cNvSpPr/>
          <p:nvPr/>
        </p:nvSpPr>
        <p:spPr>
          <a:xfrm>
            <a:off x="5854673" y="3620815"/>
            <a:ext cx="2424496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 design, development, deployment and maintenance of computer systems</a:t>
            </a:r>
            <a:endParaRPr lang="en-US" sz="1600" dirty="0"/>
          </a:p>
        </p:txBody>
      </p:sp>
      <p:sp>
        <p:nvSpPr>
          <p:cNvPr id="52" name="Shape 49"/>
          <p:cNvSpPr/>
          <p:nvPr/>
        </p:nvSpPr>
        <p:spPr>
          <a:xfrm>
            <a:off x="8514884" y="3238458"/>
            <a:ext cx="3111002" cy="868995"/>
          </a:xfrm>
          <a:custGeom>
            <a:avLst/>
            <a:gdLst/>
            <a:ahLst/>
            <a:cxnLst/>
            <a:rect l="l" t="t" r="r" b="b"/>
            <a:pathLst>
              <a:path w="3111002" h="868995">
                <a:moveTo>
                  <a:pt x="34760" y="0"/>
                </a:moveTo>
                <a:lnTo>
                  <a:pt x="3041483" y="0"/>
                </a:lnTo>
                <a:cubicBezTo>
                  <a:pt x="3079877" y="0"/>
                  <a:pt x="3111002" y="31125"/>
                  <a:pt x="3111002" y="69520"/>
                </a:cubicBezTo>
                <a:lnTo>
                  <a:pt x="3111002" y="799475"/>
                </a:lnTo>
                <a:cubicBezTo>
                  <a:pt x="3111002" y="837844"/>
                  <a:pt x="3079851" y="868995"/>
                  <a:pt x="3041483" y="868995"/>
                </a:cubicBez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Shape 50"/>
          <p:cNvSpPr/>
          <p:nvPr/>
        </p:nvSpPr>
        <p:spPr>
          <a:xfrm>
            <a:off x="8514884" y="3238458"/>
            <a:ext cx="34760" cy="868995"/>
          </a:xfrm>
          <a:custGeom>
            <a:avLst/>
            <a:gdLst/>
            <a:ahLst/>
            <a:cxnLst/>
            <a:rect l="l" t="t" r="r" b="b"/>
            <a:pathLst>
              <a:path w="34760" h="868995">
                <a:moveTo>
                  <a:pt x="34760" y="0"/>
                </a:moveTo>
                <a:lnTo>
                  <a:pt x="34760" y="0"/>
                </a:lnTo>
                <a:lnTo>
                  <a:pt x="34760" y="868995"/>
                </a:ln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Shape 51"/>
          <p:cNvSpPr/>
          <p:nvPr/>
        </p:nvSpPr>
        <p:spPr>
          <a:xfrm>
            <a:off x="8671303" y="3377497"/>
            <a:ext cx="347598" cy="347598"/>
          </a:xfrm>
          <a:custGeom>
            <a:avLst/>
            <a:gdLst/>
            <a:ahLst/>
            <a:cxnLst/>
            <a:rect l="l" t="t" r="r" b="b"/>
            <a:pathLst>
              <a:path w="347598" h="347598">
                <a:moveTo>
                  <a:pt x="69520" y="0"/>
                </a:moveTo>
                <a:lnTo>
                  <a:pt x="278078" y="0"/>
                </a:lnTo>
                <a:cubicBezTo>
                  <a:pt x="316447" y="0"/>
                  <a:pt x="347598" y="31151"/>
                  <a:pt x="347598" y="69520"/>
                </a:cubicBezTo>
                <a:lnTo>
                  <a:pt x="347598" y="278078"/>
                </a:lnTo>
                <a:cubicBezTo>
                  <a:pt x="347598" y="316447"/>
                  <a:pt x="316447" y="347598"/>
                  <a:pt x="278078" y="347598"/>
                </a:cubicBezTo>
                <a:lnTo>
                  <a:pt x="69520" y="347598"/>
                </a:lnTo>
                <a:cubicBezTo>
                  <a:pt x="31151" y="347598"/>
                  <a:pt x="0" y="316447"/>
                  <a:pt x="0" y="27807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52"/>
          <p:cNvSpPr/>
          <p:nvPr/>
        </p:nvSpPr>
        <p:spPr>
          <a:xfrm>
            <a:off x="8784272" y="3481776"/>
            <a:ext cx="121659" cy="139039"/>
          </a:xfrm>
          <a:custGeom>
            <a:avLst/>
            <a:gdLst/>
            <a:ahLst/>
            <a:cxnLst/>
            <a:rect l="l" t="t" r="r" b="b"/>
            <a:pathLst>
              <a:path w="121659" h="139039">
                <a:moveTo>
                  <a:pt x="17380" y="8690"/>
                </a:moveTo>
                <a:cubicBezTo>
                  <a:pt x="7794" y="8690"/>
                  <a:pt x="0" y="16484"/>
                  <a:pt x="0" y="26070"/>
                </a:cubicBezTo>
                <a:lnTo>
                  <a:pt x="0" y="43450"/>
                </a:lnTo>
                <a:cubicBezTo>
                  <a:pt x="0" y="53036"/>
                  <a:pt x="7794" y="60830"/>
                  <a:pt x="17380" y="60830"/>
                </a:cubicBezTo>
                <a:lnTo>
                  <a:pt x="104279" y="60830"/>
                </a:lnTo>
                <a:cubicBezTo>
                  <a:pt x="113866" y="60830"/>
                  <a:pt x="121659" y="53036"/>
                  <a:pt x="121659" y="43450"/>
                </a:cubicBezTo>
                <a:lnTo>
                  <a:pt x="121659" y="26070"/>
                </a:lnTo>
                <a:cubicBezTo>
                  <a:pt x="121659" y="16484"/>
                  <a:pt x="113866" y="8690"/>
                  <a:pt x="104279" y="8690"/>
                </a:cubicBezTo>
                <a:lnTo>
                  <a:pt x="17380" y="8690"/>
                </a:lnTo>
                <a:close/>
                <a:moveTo>
                  <a:pt x="76037" y="28242"/>
                </a:moveTo>
                <a:cubicBezTo>
                  <a:pt x="79634" y="28242"/>
                  <a:pt x="82555" y="31163"/>
                  <a:pt x="82555" y="34760"/>
                </a:cubicBezTo>
                <a:cubicBezTo>
                  <a:pt x="82555" y="38357"/>
                  <a:pt x="79634" y="41277"/>
                  <a:pt x="76037" y="41277"/>
                </a:cubicBezTo>
                <a:cubicBezTo>
                  <a:pt x="72440" y="41277"/>
                  <a:pt x="69520" y="38357"/>
                  <a:pt x="69520" y="34760"/>
                </a:cubicBezTo>
                <a:cubicBezTo>
                  <a:pt x="69520" y="31163"/>
                  <a:pt x="72440" y="28242"/>
                  <a:pt x="76037" y="28242"/>
                </a:cubicBezTo>
                <a:close/>
                <a:moveTo>
                  <a:pt x="91244" y="34760"/>
                </a:moveTo>
                <a:cubicBezTo>
                  <a:pt x="91244" y="31163"/>
                  <a:pt x="94165" y="28242"/>
                  <a:pt x="97762" y="28242"/>
                </a:cubicBezTo>
                <a:cubicBezTo>
                  <a:pt x="101359" y="28242"/>
                  <a:pt x="104279" y="31163"/>
                  <a:pt x="104279" y="34760"/>
                </a:cubicBezTo>
                <a:cubicBezTo>
                  <a:pt x="104279" y="38357"/>
                  <a:pt x="101359" y="41277"/>
                  <a:pt x="97762" y="41277"/>
                </a:cubicBezTo>
                <a:cubicBezTo>
                  <a:pt x="94165" y="41277"/>
                  <a:pt x="91244" y="38357"/>
                  <a:pt x="91244" y="34760"/>
                </a:cubicBezTo>
                <a:close/>
                <a:moveTo>
                  <a:pt x="17380" y="78210"/>
                </a:moveTo>
                <a:cubicBezTo>
                  <a:pt x="7794" y="78210"/>
                  <a:pt x="0" y="86003"/>
                  <a:pt x="0" y="95589"/>
                </a:cubicBezTo>
                <a:lnTo>
                  <a:pt x="0" y="112969"/>
                </a:lnTo>
                <a:cubicBezTo>
                  <a:pt x="0" y="122555"/>
                  <a:pt x="7794" y="130349"/>
                  <a:pt x="17380" y="130349"/>
                </a:cubicBezTo>
                <a:lnTo>
                  <a:pt x="104279" y="130349"/>
                </a:lnTo>
                <a:cubicBezTo>
                  <a:pt x="113866" y="130349"/>
                  <a:pt x="121659" y="122555"/>
                  <a:pt x="121659" y="112969"/>
                </a:cubicBezTo>
                <a:lnTo>
                  <a:pt x="121659" y="95589"/>
                </a:lnTo>
                <a:cubicBezTo>
                  <a:pt x="121659" y="86003"/>
                  <a:pt x="113866" y="78210"/>
                  <a:pt x="104279" y="78210"/>
                </a:cubicBezTo>
                <a:lnTo>
                  <a:pt x="17380" y="78210"/>
                </a:lnTo>
                <a:close/>
                <a:moveTo>
                  <a:pt x="76037" y="97762"/>
                </a:moveTo>
                <a:cubicBezTo>
                  <a:pt x="79634" y="97762"/>
                  <a:pt x="82555" y="100682"/>
                  <a:pt x="82555" y="104279"/>
                </a:cubicBezTo>
                <a:cubicBezTo>
                  <a:pt x="82555" y="107876"/>
                  <a:pt x="79634" y="110797"/>
                  <a:pt x="76037" y="110797"/>
                </a:cubicBezTo>
                <a:cubicBezTo>
                  <a:pt x="72440" y="110797"/>
                  <a:pt x="69520" y="107876"/>
                  <a:pt x="69520" y="104279"/>
                </a:cubicBezTo>
                <a:cubicBezTo>
                  <a:pt x="69520" y="100682"/>
                  <a:pt x="72440" y="97762"/>
                  <a:pt x="76037" y="97762"/>
                </a:cubicBezTo>
                <a:close/>
                <a:moveTo>
                  <a:pt x="91244" y="104279"/>
                </a:moveTo>
                <a:cubicBezTo>
                  <a:pt x="91244" y="100682"/>
                  <a:pt x="94165" y="97762"/>
                  <a:pt x="97762" y="97762"/>
                </a:cubicBezTo>
                <a:cubicBezTo>
                  <a:pt x="101359" y="97762"/>
                  <a:pt x="104279" y="100682"/>
                  <a:pt x="104279" y="104279"/>
                </a:cubicBezTo>
                <a:cubicBezTo>
                  <a:pt x="104279" y="107876"/>
                  <a:pt x="101359" y="110797"/>
                  <a:pt x="97762" y="110797"/>
                </a:cubicBezTo>
                <a:cubicBezTo>
                  <a:pt x="94165" y="110797"/>
                  <a:pt x="91244" y="107876"/>
                  <a:pt x="91244" y="104279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Text 53"/>
          <p:cNvSpPr/>
          <p:nvPr/>
        </p:nvSpPr>
        <p:spPr>
          <a:xfrm>
            <a:off x="9123181" y="3377497"/>
            <a:ext cx="243318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Environment Setup</a:t>
            </a:r>
            <a:endParaRPr lang="en-US" sz="1600" dirty="0"/>
          </a:p>
        </p:txBody>
      </p:sp>
      <p:sp>
        <p:nvSpPr>
          <p:cNvPr id="57" name="Text 54"/>
          <p:cNvSpPr/>
          <p:nvPr/>
        </p:nvSpPr>
        <p:spPr>
          <a:xfrm>
            <a:off x="9123181" y="3620815"/>
            <a:ext cx="2424496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Contribute to preparation of operating environment for new systems</a:t>
            </a:r>
            <a:endParaRPr lang="en-US" sz="1600" dirty="0"/>
          </a:p>
        </p:txBody>
      </p:sp>
      <p:sp>
        <p:nvSpPr>
          <p:cNvPr id="58" name="Shape 55"/>
          <p:cNvSpPr/>
          <p:nvPr/>
        </p:nvSpPr>
        <p:spPr>
          <a:xfrm>
            <a:off x="5246377" y="4246492"/>
            <a:ext cx="3111002" cy="868995"/>
          </a:xfrm>
          <a:custGeom>
            <a:avLst/>
            <a:gdLst/>
            <a:ahLst/>
            <a:cxnLst/>
            <a:rect l="l" t="t" r="r" b="b"/>
            <a:pathLst>
              <a:path w="3111002" h="868995">
                <a:moveTo>
                  <a:pt x="34760" y="0"/>
                </a:moveTo>
                <a:lnTo>
                  <a:pt x="3041483" y="0"/>
                </a:lnTo>
                <a:cubicBezTo>
                  <a:pt x="3079877" y="0"/>
                  <a:pt x="3111002" y="31125"/>
                  <a:pt x="3111002" y="69520"/>
                </a:cubicBezTo>
                <a:lnTo>
                  <a:pt x="3111002" y="799475"/>
                </a:lnTo>
                <a:cubicBezTo>
                  <a:pt x="3111002" y="837844"/>
                  <a:pt x="3079851" y="868995"/>
                  <a:pt x="3041483" y="868995"/>
                </a:cubicBez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Shape 56"/>
          <p:cNvSpPr/>
          <p:nvPr/>
        </p:nvSpPr>
        <p:spPr>
          <a:xfrm>
            <a:off x="5246377" y="4246492"/>
            <a:ext cx="34760" cy="868995"/>
          </a:xfrm>
          <a:custGeom>
            <a:avLst/>
            <a:gdLst/>
            <a:ahLst/>
            <a:cxnLst/>
            <a:rect l="l" t="t" r="r" b="b"/>
            <a:pathLst>
              <a:path w="34760" h="868995">
                <a:moveTo>
                  <a:pt x="34760" y="0"/>
                </a:moveTo>
                <a:lnTo>
                  <a:pt x="34760" y="0"/>
                </a:lnTo>
                <a:lnTo>
                  <a:pt x="34760" y="868995"/>
                </a:ln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Shape 57"/>
          <p:cNvSpPr/>
          <p:nvPr/>
        </p:nvSpPr>
        <p:spPr>
          <a:xfrm>
            <a:off x="5402796" y="4385531"/>
            <a:ext cx="347598" cy="347598"/>
          </a:xfrm>
          <a:custGeom>
            <a:avLst/>
            <a:gdLst/>
            <a:ahLst/>
            <a:cxnLst/>
            <a:rect l="l" t="t" r="r" b="b"/>
            <a:pathLst>
              <a:path w="347598" h="347598">
                <a:moveTo>
                  <a:pt x="69520" y="0"/>
                </a:moveTo>
                <a:lnTo>
                  <a:pt x="278078" y="0"/>
                </a:lnTo>
                <a:cubicBezTo>
                  <a:pt x="316447" y="0"/>
                  <a:pt x="347598" y="31151"/>
                  <a:pt x="347598" y="69520"/>
                </a:cubicBezTo>
                <a:lnTo>
                  <a:pt x="347598" y="278078"/>
                </a:lnTo>
                <a:cubicBezTo>
                  <a:pt x="347598" y="316447"/>
                  <a:pt x="316447" y="347598"/>
                  <a:pt x="278078" y="347598"/>
                </a:cubicBezTo>
                <a:lnTo>
                  <a:pt x="69520" y="347598"/>
                </a:lnTo>
                <a:cubicBezTo>
                  <a:pt x="31151" y="347598"/>
                  <a:pt x="0" y="316447"/>
                  <a:pt x="0" y="27807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Shape 58"/>
          <p:cNvSpPr/>
          <p:nvPr/>
        </p:nvSpPr>
        <p:spPr>
          <a:xfrm>
            <a:off x="5507075" y="4489810"/>
            <a:ext cx="139039" cy="139039"/>
          </a:xfrm>
          <a:custGeom>
            <a:avLst/>
            <a:gdLst/>
            <a:ahLst/>
            <a:cxnLst/>
            <a:rect l="l" t="t" r="r" b="b"/>
            <a:pathLst>
              <a:path w="139039" h="139039">
                <a:moveTo>
                  <a:pt x="8690" y="8690"/>
                </a:moveTo>
                <a:cubicBezTo>
                  <a:pt x="13497" y="8690"/>
                  <a:pt x="17380" y="12573"/>
                  <a:pt x="17380" y="17380"/>
                </a:cubicBezTo>
                <a:lnTo>
                  <a:pt x="17380" y="108624"/>
                </a:lnTo>
                <a:cubicBezTo>
                  <a:pt x="17380" y="111014"/>
                  <a:pt x="19335" y="112969"/>
                  <a:pt x="21725" y="112969"/>
                </a:cubicBezTo>
                <a:lnTo>
                  <a:pt x="130349" y="112969"/>
                </a:lnTo>
                <a:cubicBezTo>
                  <a:pt x="135156" y="112969"/>
                  <a:pt x="139039" y="116853"/>
                  <a:pt x="139039" y="121659"/>
                </a:cubicBezTo>
                <a:cubicBezTo>
                  <a:pt x="139039" y="126466"/>
                  <a:pt x="135156" y="130349"/>
                  <a:pt x="130349" y="130349"/>
                </a:cubicBezTo>
                <a:lnTo>
                  <a:pt x="21725" y="130349"/>
                </a:lnTo>
                <a:cubicBezTo>
                  <a:pt x="9722" y="130349"/>
                  <a:pt x="0" y="120627"/>
                  <a:pt x="0" y="108624"/>
                </a:cubicBezTo>
                <a:lnTo>
                  <a:pt x="0" y="17380"/>
                </a:lnTo>
                <a:cubicBezTo>
                  <a:pt x="0" y="12573"/>
                  <a:pt x="3883" y="8690"/>
                  <a:pt x="8690" y="8690"/>
                </a:cubicBezTo>
                <a:close/>
                <a:moveTo>
                  <a:pt x="34760" y="26070"/>
                </a:moveTo>
                <a:cubicBezTo>
                  <a:pt x="34760" y="21263"/>
                  <a:pt x="38643" y="17380"/>
                  <a:pt x="43450" y="17380"/>
                </a:cubicBezTo>
                <a:lnTo>
                  <a:pt x="95589" y="17380"/>
                </a:lnTo>
                <a:cubicBezTo>
                  <a:pt x="100396" y="17380"/>
                  <a:pt x="104279" y="21263"/>
                  <a:pt x="104279" y="26070"/>
                </a:cubicBezTo>
                <a:cubicBezTo>
                  <a:pt x="104279" y="30876"/>
                  <a:pt x="100396" y="34760"/>
                  <a:pt x="95589" y="34760"/>
                </a:cubicBezTo>
                <a:lnTo>
                  <a:pt x="43450" y="34760"/>
                </a:lnTo>
                <a:cubicBezTo>
                  <a:pt x="38643" y="34760"/>
                  <a:pt x="34760" y="30876"/>
                  <a:pt x="34760" y="26070"/>
                </a:cubicBezTo>
                <a:close/>
                <a:moveTo>
                  <a:pt x="43450" y="47795"/>
                </a:moveTo>
                <a:lnTo>
                  <a:pt x="78210" y="47795"/>
                </a:lnTo>
                <a:cubicBezTo>
                  <a:pt x="83016" y="47795"/>
                  <a:pt x="86900" y="51678"/>
                  <a:pt x="86900" y="56485"/>
                </a:cubicBezTo>
                <a:cubicBezTo>
                  <a:pt x="86900" y="61291"/>
                  <a:pt x="83016" y="65175"/>
                  <a:pt x="78210" y="65175"/>
                </a:cubicBezTo>
                <a:lnTo>
                  <a:pt x="43450" y="65175"/>
                </a:lnTo>
                <a:cubicBezTo>
                  <a:pt x="38643" y="65175"/>
                  <a:pt x="34760" y="61291"/>
                  <a:pt x="34760" y="56485"/>
                </a:cubicBezTo>
                <a:cubicBezTo>
                  <a:pt x="34760" y="51678"/>
                  <a:pt x="38643" y="47795"/>
                  <a:pt x="43450" y="47795"/>
                </a:cubicBezTo>
                <a:close/>
                <a:moveTo>
                  <a:pt x="43450" y="78210"/>
                </a:moveTo>
                <a:lnTo>
                  <a:pt x="112969" y="78210"/>
                </a:lnTo>
                <a:cubicBezTo>
                  <a:pt x="117776" y="78210"/>
                  <a:pt x="121659" y="82093"/>
                  <a:pt x="121659" y="86900"/>
                </a:cubicBezTo>
                <a:cubicBezTo>
                  <a:pt x="121659" y="91706"/>
                  <a:pt x="117776" y="95589"/>
                  <a:pt x="112969" y="95589"/>
                </a:cubicBezTo>
                <a:lnTo>
                  <a:pt x="43450" y="95589"/>
                </a:lnTo>
                <a:cubicBezTo>
                  <a:pt x="38643" y="95589"/>
                  <a:pt x="34760" y="91706"/>
                  <a:pt x="34760" y="86900"/>
                </a:cubicBezTo>
                <a:cubicBezTo>
                  <a:pt x="34760" y="82093"/>
                  <a:pt x="38643" y="78210"/>
                  <a:pt x="43450" y="7821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Text 59"/>
          <p:cNvSpPr/>
          <p:nvPr/>
        </p:nvSpPr>
        <p:spPr>
          <a:xfrm>
            <a:off x="5854673" y="4385531"/>
            <a:ext cx="243318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Monitoring &amp; Evaluation</a:t>
            </a:r>
            <a:endParaRPr lang="en-US" sz="1600" dirty="0"/>
          </a:p>
        </p:txBody>
      </p:sp>
      <p:sp>
        <p:nvSpPr>
          <p:cNvPr id="63" name="Text 60"/>
          <p:cNvSpPr/>
          <p:nvPr/>
        </p:nvSpPr>
        <p:spPr>
          <a:xfrm>
            <a:off x="5854673" y="4628850"/>
            <a:ext cx="2424496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 and evaluate use of applications developed, track performance metrics</a:t>
            </a:r>
            <a:endParaRPr lang="en-US" sz="1600" dirty="0"/>
          </a:p>
        </p:txBody>
      </p:sp>
      <p:sp>
        <p:nvSpPr>
          <p:cNvPr id="64" name="Shape 61"/>
          <p:cNvSpPr/>
          <p:nvPr/>
        </p:nvSpPr>
        <p:spPr>
          <a:xfrm>
            <a:off x="8514884" y="4246492"/>
            <a:ext cx="3111002" cy="868995"/>
          </a:xfrm>
          <a:custGeom>
            <a:avLst/>
            <a:gdLst/>
            <a:ahLst/>
            <a:cxnLst/>
            <a:rect l="l" t="t" r="r" b="b"/>
            <a:pathLst>
              <a:path w="3111002" h="868995">
                <a:moveTo>
                  <a:pt x="34760" y="0"/>
                </a:moveTo>
                <a:lnTo>
                  <a:pt x="3041483" y="0"/>
                </a:lnTo>
                <a:cubicBezTo>
                  <a:pt x="3079877" y="0"/>
                  <a:pt x="3111002" y="31125"/>
                  <a:pt x="3111002" y="69520"/>
                </a:cubicBezTo>
                <a:lnTo>
                  <a:pt x="3111002" y="799475"/>
                </a:lnTo>
                <a:cubicBezTo>
                  <a:pt x="3111002" y="837844"/>
                  <a:pt x="3079851" y="868995"/>
                  <a:pt x="3041483" y="868995"/>
                </a:cubicBez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Shape 62"/>
          <p:cNvSpPr/>
          <p:nvPr/>
        </p:nvSpPr>
        <p:spPr>
          <a:xfrm>
            <a:off x="8514884" y="4246492"/>
            <a:ext cx="34760" cy="868995"/>
          </a:xfrm>
          <a:custGeom>
            <a:avLst/>
            <a:gdLst/>
            <a:ahLst/>
            <a:cxnLst/>
            <a:rect l="l" t="t" r="r" b="b"/>
            <a:pathLst>
              <a:path w="34760" h="868995">
                <a:moveTo>
                  <a:pt x="34760" y="0"/>
                </a:moveTo>
                <a:lnTo>
                  <a:pt x="34760" y="0"/>
                </a:lnTo>
                <a:lnTo>
                  <a:pt x="34760" y="868995"/>
                </a:ln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6" name="Shape 63"/>
          <p:cNvSpPr/>
          <p:nvPr/>
        </p:nvSpPr>
        <p:spPr>
          <a:xfrm>
            <a:off x="8671303" y="4385531"/>
            <a:ext cx="347598" cy="347598"/>
          </a:xfrm>
          <a:custGeom>
            <a:avLst/>
            <a:gdLst/>
            <a:ahLst/>
            <a:cxnLst/>
            <a:rect l="l" t="t" r="r" b="b"/>
            <a:pathLst>
              <a:path w="347598" h="347598">
                <a:moveTo>
                  <a:pt x="69520" y="0"/>
                </a:moveTo>
                <a:lnTo>
                  <a:pt x="278078" y="0"/>
                </a:lnTo>
                <a:cubicBezTo>
                  <a:pt x="316447" y="0"/>
                  <a:pt x="347598" y="31151"/>
                  <a:pt x="347598" y="69520"/>
                </a:cubicBezTo>
                <a:lnTo>
                  <a:pt x="347598" y="278078"/>
                </a:lnTo>
                <a:cubicBezTo>
                  <a:pt x="347598" y="316447"/>
                  <a:pt x="316447" y="347598"/>
                  <a:pt x="278078" y="347598"/>
                </a:cubicBezTo>
                <a:lnTo>
                  <a:pt x="69520" y="347598"/>
                </a:lnTo>
                <a:cubicBezTo>
                  <a:pt x="31151" y="347598"/>
                  <a:pt x="0" y="316447"/>
                  <a:pt x="0" y="27807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7" name="Shape 64"/>
          <p:cNvSpPr/>
          <p:nvPr/>
        </p:nvSpPr>
        <p:spPr>
          <a:xfrm>
            <a:off x="8775583" y="4489810"/>
            <a:ext cx="139039" cy="139039"/>
          </a:xfrm>
          <a:custGeom>
            <a:avLst/>
            <a:gdLst/>
            <a:ahLst/>
            <a:cxnLst/>
            <a:rect l="l" t="t" r="r" b="b"/>
            <a:pathLst>
              <a:path w="139039" h="139039">
                <a:moveTo>
                  <a:pt x="17896" y="62052"/>
                </a:moveTo>
                <a:cubicBezTo>
                  <a:pt x="21508" y="36797"/>
                  <a:pt x="43260" y="17380"/>
                  <a:pt x="69520" y="17380"/>
                </a:cubicBezTo>
                <a:cubicBezTo>
                  <a:pt x="83912" y="17380"/>
                  <a:pt x="96947" y="23218"/>
                  <a:pt x="106398" y="32642"/>
                </a:cubicBezTo>
                <a:cubicBezTo>
                  <a:pt x="106452" y="32696"/>
                  <a:pt x="106506" y="32750"/>
                  <a:pt x="106561" y="32805"/>
                </a:cubicBezTo>
                <a:lnTo>
                  <a:pt x="108624" y="34760"/>
                </a:lnTo>
                <a:lnTo>
                  <a:pt x="95617" y="34760"/>
                </a:lnTo>
                <a:cubicBezTo>
                  <a:pt x="90810" y="34760"/>
                  <a:pt x="86927" y="38643"/>
                  <a:pt x="86927" y="43450"/>
                </a:cubicBezTo>
                <a:cubicBezTo>
                  <a:pt x="86927" y="48256"/>
                  <a:pt x="90810" y="52140"/>
                  <a:pt x="95617" y="52140"/>
                </a:cubicBezTo>
                <a:lnTo>
                  <a:pt x="130376" y="52140"/>
                </a:lnTo>
                <a:cubicBezTo>
                  <a:pt x="135183" y="52140"/>
                  <a:pt x="139066" y="48256"/>
                  <a:pt x="139066" y="43450"/>
                </a:cubicBezTo>
                <a:lnTo>
                  <a:pt x="139066" y="8690"/>
                </a:lnTo>
                <a:cubicBezTo>
                  <a:pt x="139066" y="3883"/>
                  <a:pt x="135183" y="0"/>
                  <a:pt x="130376" y="0"/>
                </a:cubicBezTo>
                <a:cubicBezTo>
                  <a:pt x="125570" y="0"/>
                  <a:pt x="121686" y="3883"/>
                  <a:pt x="121686" y="8690"/>
                </a:cubicBezTo>
                <a:lnTo>
                  <a:pt x="121686" y="23191"/>
                </a:lnTo>
                <a:lnTo>
                  <a:pt x="118618" y="20286"/>
                </a:lnTo>
                <a:cubicBezTo>
                  <a:pt x="106045" y="7767"/>
                  <a:pt x="88665" y="0"/>
                  <a:pt x="69520" y="0"/>
                </a:cubicBezTo>
                <a:cubicBezTo>
                  <a:pt x="34488" y="0"/>
                  <a:pt x="5513" y="25907"/>
                  <a:pt x="706" y="59608"/>
                </a:cubicBezTo>
                <a:cubicBezTo>
                  <a:pt x="27" y="64360"/>
                  <a:pt x="3313" y="68759"/>
                  <a:pt x="8065" y="69438"/>
                </a:cubicBezTo>
                <a:cubicBezTo>
                  <a:pt x="12818" y="70117"/>
                  <a:pt x="17217" y="66804"/>
                  <a:pt x="17896" y="62079"/>
                </a:cubicBezTo>
                <a:close/>
                <a:moveTo>
                  <a:pt x="138333" y="79432"/>
                </a:moveTo>
                <a:cubicBezTo>
                  <a:pt x="139012" y="74679"/>
                  <a:pt x="135699" y="70280"/>
                  <a:pt x="130974" y="69601"/>
                </a:cubicBezTo>
                <a:cubicBezTo>
                  <a:pt x="126249" y="68922"/>
                  <a:pt x="121822" y="72235"/>
                  <a:pt x="121143" y="76960"/>
                </a:cubicBezTo>
                <a:cubicBezTo>
                  <a:pt x="117532" y="102216"/>
                  <a:pt x="95780" y="121632"/>
                  <a:pt x="69520" y="121632"/>
                </a:cubicBezTo>
                <a:cubicBezTo>
                  <a:pt x="55127" y="121632"/>
                  <a:pt x="42092" y="115794"/>
                  <a:pt x="32642" y="106370"/>
                </a:cubicBezTo>
                <a:cubicBezTo>
                  <a:pt x="32587" y="106316"/>
                  <a:pt x="32533" y="106262"/>
                  <a:pt x="32479" y="106207"/>
                </a:cubicBezTo>
                <a:lnTo>
                  <a:pt x="30415" y="104252"/>
                </a:lnTo>
                <a:lnTo>
                  <a:pt x="43423" y="104252"/>
                </a:lnTo>
                <a:cubicBezTo>
                  <a:pt x="48229" y="104252"/>
                  <a:pt x="52113" y="100369"/>
                  <a:pt x="52113" y="95562"/>
                </a:cubicBezTo>
                <a:cubicBezTo>
                  <a:pt x="52113" y="90756"/>
                  <a:pt x="48229" y="86872"/>
                  <a:pt x="43423" y="86872"/>
                </a:cubicBezTo>
                <a:lnTo>
                  <a:pt x="8690" y="86900"/>
                </a:lnTo>
                <a:cubicBezTo>
                  <a:pt x="6382" y="86900"/>
                  <a:pt x="4155" y="87823"/>
                  <a:pt x="2526" y="89479"/>
                </a:cubicBezTo>
                <a:cubicBezTo>
                  <a:pt x="896" y="91136"/>
                  <a:pt x="-27" y="93335"/>
                  <a:pt x="0" y="95671"/>
                </a:cubicBezTo>
                <a:lnTo>
                  <a:pt x="272" y="130159"/>
                </a:lnTo>
                <a:cubicBezTo>
                  <a:pt x="299" y="134966"/>
                  <a:pt x="4236" y="138822"/>
                  <a:pt x="9043" y="138768"/>
                </a:cubicBezTo>
                <a:cubicBezTo>
                  <a:pt x="13850" y="138713"/>
                  <a:pt x="17706" y="134803"/>
                  <a:pt x="17651" y="129996"/>
                </a:cubicBezTo>
                <a:lnTo>
                  <a:pt x="17543" y="116011"/>
                </a:lnTo>
                <a:lnTo>
                  <a:pt x="20449" y="118754"/>
                </a:lnTo>
                <a:cubicBezTo>
                  <a:pt x="33022" y="131273"/>
                  <a:pt x="50375" y="139039"/>
                  <a:pt x="69520" y="139039"/>
                </a:cubicBezTo>
                <a:cubicBezTo>
                  <a:pt x="104551" y="139039"/>
                  <a:pt x="133527" y="113132"/>
                  <a:pt x="138333" y="79432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Text 65"/>
          <p:cNvSpPr/>
          <p:nvPr/>
        </p:nvSpPr>
        <p:spPr>
          <a:xfrm>
            <a:off x="9123181" y="4385531"/>
            <a:ext cx="243318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Continuous Improvement</a:t>
            </a:r>
            <a:endParaRPr lang="en-US" sz="1600" dirty="0"/>
          </a:p>
        </p:txBody>
      </p:sp>
      <p:sp>
        <p:nvSpPr>
          <p:cNvPr id="69" name="Text 66"/>
          <p:cNvSpPr/>
          <p:nvPr/>
        </p:nvSpPr>
        <p:spPr>
          <a:xfrm>
            <a:off x="9123181" y="4628850"/>
            <a:ext cx="2424496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Improve application versions based on user feedback and suggestions</a:t>
            </a:r>
            <a:endParaRPr lang="en-US" sz="1600" dirty="0"/>
          </a:p>
        </p:txBody>
      </p:sp>
      <p:sp>
        <p:nvSpPr>
          <p:cNvPr id="70" name="Shape 67"/>
          <p:cNvSpPr/>
          <p:nvPr/>
        </p:nvSpPr>
        <p:spPr>
          <a:xfrm>
            <a:off x="5246377" y="5254526"/>
            <a:ext cx="3111002" cy="868995"/>
          </a:xfrm>
          <a:custGeom>
            <a:avLst/>
            <a:gdLst/>
            <a:ahLst/>
            <a:cxnLst/>
            <a:rect l="l" t="t" r="r" b="b"/>
            <a:pathLst>
              <a:path w="3111002" h="868995">
                <a:moveTo>
                  <a:pt x="34760" y="0"/>
                </a:moveTo>
                <a:lnTo>
                  <a:pt x="3041483" y="0"/>
                </a:lnTo>
                <a:cubicBezTo>
                  <a:pt x="3079877" y="0"/>
                  <a:pt x="3111002" y="31125"/>
                  <a:pt x="3111002" y="69520"/>
                </a:cubicBezTo>
                <a:lnTo>
                  <a:pt x="3111002" y="799475"/>
                </a:lnTo>
                <a:cubicBezTo>
                  <a:pt x="3111002" y="837844"/>
                  <a:pt x="3079851" y="868995"/>
                  <a:pt x="3041483" y="868995"/>
                </a:cubicBez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1" name="Shape 68"/>
          <p:cNvSpPr/>
          <p:nvPr/>
        </p:nvSpPr>
        <p:spPr>
          <a:xfrm>
            <a:off x="5246377" y="5254526"/>
            <a:ext cx="34760" cy="868995"/>
          </a:xfrm>
          <a:custGeom>
            <a:avLst/>
            <a:gdLst/>
            <a:ahLst/>
            <a:cxnLst/>
            <a:rect l="l" t="t" r="r" b="b"/>
            <a:pathLst>
              <a:path w="34760" h="868995">
                <a:moveTo>
                  <a:pt x="34760" y="0"/>
                </a:moveTo>
                <a:lnTo>
                  <a:pt x="34760" y="0"/>
                </a:lnTo>
                <a:lnTo>
                  <a:pt x="34760" y="868995"/>
                </a:ln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Shape 69"/>
          <p:cNvSpPr/>
          <p:nvPr/>
        </p:nvSpPr>
        <p:spPr>
          <a:xfrm>
            <a:off x="5402796" y="5393565"/>
            <a:ext cx="347598" cy="347598"/>
          </a:xfrm>
          <a:custGeom>
            <a:avLst/>
            <a:gdLst/>
            <a:ahLst/>
            <a:cxnLst/>
            <a:rect l="l" t="t" r="r" b="b"/>
            <a:pathLst>
              <a:path w="347598" h="347598">
                <a:moveTo>
                  <a:pt x="69520" y="0"/>
                </a:moveTo>
                <a:lnTo>
                  <a:pt x="278078" y="0"/>
                </a:lnTo>
                <a:cubicBezTo>
                  <a:pt x="316447" y="0"/>
                  <a:pt x="347598" y="31151"/>
                  <a:pt x="347598" y="69520"/>
                </a:cubicBezTo>
                <a:lnTo>
                  <a:pt x="347598" y="278078"/>
                </a:lnTo>
                <a:cubicBezTo>
                  <a:pt x="347598" y="316447"/>
                  <a:pt x="316447" y="347598"/>
                  <a:pt x="278078" y="347598"/>
                </a:cubicBezTo>
                <a:lnTo>
                  <a:pt x="69520" y="347598"/>
                </a:lnTo>
                <a:cubicBezTo>
                  <a:pt x="31151" y="347598"/>
                  <a:pt x="0" y="316447"/>
                  <a:pt x="0" y="27807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3" name="Shape 70"/>
          <p:cNvSpPr/>
          <p:nvPr/>
        </p:nvSpPr>
        <p:spPr>
          <a:xfrm>
            <a:off x="5489695" y="5497845"/>
            <a:ext cx="173799" cy="139039"/>
          </a:xfrm>
          <a:custGeom>
            <a:avLst/>
            <a:gdLst/>
            <a:ahLst/>
            <a:cxnLst/>
            <a:rect l="l" t="t" r="r" b="b"/>
            <a:pathLst>
              <a:path w="173799" h="139039">
                <a:moveTo>
                  <a:pt x="6517" y="-4345"/>
                </a:moveTo>
                <a:cubicBezTo>
                  <a:pt x="2906" y="-4345"/>
                  <a:pt x="0" y="-1439"/>
                  <a:pt x="0" y="2172"/>
                </a:cubicBezTo>
                <a:cubicBezTo>
                  <a:pt x="0" y="5784"/>
                  <a:pt x="2906" y="8690"/>
                  <a:pt x="6517" y="8690"/>
                </a:cubicBezTo>
                <a:lnTo>
                  <a:pt x="18819" y="8690"/>
                </a:lnTo>
                <a:cubicBezTo>
                  <a:pt x="19878" y="8690"/>
                  <a:pt x="20774" y="9450"/>
                  <a:pt x="20965" y="10482"/>
                </a:cubicBezTo>
                <a:lnTo>
                  <a:pt x="35113" y="88230"/>
                </a:lnTo>
                <a:cubicBezTo>
                  <a:pt x="36797" y="97518"/>
                  <a:pt x="44889" y="104279"/>
                  <a:pt x="54339" y="104279"/>
                </a:cubicBezTo>
                <a:lnTo>
                  <a:pt x="123832" y="104279"/>
                </a:lnTo>
                <a:cubicBezTo>
                  <a:pt x="127444" y="104279"/>
                  <a:pt x="130349" y="101374"/>
                  <a:pt x="130349" y="97762"/>
                </a:cubicBezTo>
                <a:cubicBezTo>
                  <a:pt x="130349" y="94150"/>
                  <a:pt x="127444" y="91244"/>
                  <a:pt x="123832" y="91244"/>
                </a:cubicBezTo>
                <a:lnTo>
                  <a:pt x="54339" y="91244"/>
                </a:lnTo>
                <a:cubicBezTo>
                  <a:pt x="51189" y="91244"/>
                  <a:pt x="48501" y="88991"/>
                  <a:pt x="47931" y="85895"/>
                </a:cubicBezTo>
                <a:lnTo>
                  <a:pt x="46546" y="78210"/>
                </a:lnTo>
                <a:lnTo>
                  <a:pt x="128991" y="78210"/>
                </a:lnTo>
                <a:cubicBezTo>
                  <a:pt x="137356" y="78210"/>
                  <a:pt x="144525" y="72262"/>
                  <a:pt x="146073" y="64034"/>
                </a:cubicBezTo>
                <a:lnTo>
                  <a:pt x="154491" y="18982"/>
                </a:lnTo>
                <a:cubicBezTo>
                  <a:pt x="155496" y="13632"/>
                  <a:pt x="151395" y="8690"/>
                  <a:pt x="145937" y="8690"/>
                </a:cubicBezTo>
                <a:lnTo>
                  <a:pt x="33864" y="8690"/>
                </a:lnTo>
                <a:lnTo>
                  <a:pt x="33755" y="8147"/>
                </a:lnTo>
                <a:cubicBezTo>
                  <a:pt x="32452" y="923"/>
                  <a:pt x="26151" y="-4345"/>
                  <a:pt x="18792" y="-4345"/>
                </a:cubicBezTo>
                <a:lnTo>
                  <a:pt x="6517" y="-4345"/>
                </a:lnTo>
                <a:close/>
                <a:moveTo>
                  <a:pt x="56485" y="139039"/>
                </a:moveTo>
                <a:cubicBezTo>
                  <a:pt x="63679" y="139039"/>
                  <a:pt x="69520" y="133198"/>
                  <a:pt x="69520" y="126004"/>
                </a:cubicBezTo>
                <a:cubicBezTo>
                  <a:pt x="69520" y="118810"/>
                  <a:pt x="63679" y="112969"/>
                  <a:pt x="56485" y="112969"/>
                </a:cubicBezTo>
                <a:cubicBezTo>
                  <a:pt x="49291" y="112969"/>
                  <a:pt x="43450" y="118810"/>
                  <a:pt x="43450" y="126004"/>
                </a:cubicBezTo>
                <a:cubicBezTo>
                  <a:pt x="43450" y="133198"/>
                  <a:pt x="49291" y="139039"/>
                  <a:pt x="56485" y="139039"/>
                </a:cubicBezTo>
                <a:close/>
                <a:moveTo>
                  <a:pt x="117314" y="139039"/>
                </a:moveTo>
                <a:cubicBezTo>
                  <a:pt x="124508" y="139039"/>
                  <a:pt x="130349" y="133198"/>
                  <a:pt x="130349" y="126004"/>
                </a:cubicBezTo>
                <a:cubicBezTo>
                  <a:pt x="130349" y="118810"/>
                  <a:pt x="124508" y="112969"/>
                  <a:pt x="117314" y="112969"/>
                </a:cubicBezTo>
                <a:cubicBezTo>
                  <a:pt x="110120" y="112969"/>
                  <a:pt x="104279" y="118810"/>
                  <a:pt x="104279" y="126004"/>
                </a:cubicBezTo>
                <a:cubicBezTo>
                  <a:pt x="104279" y="133198"/>
                  <a:pt x="110120" y="139039"/>
                  <a:pt x="117314" y="139039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4" name="Text 71"/>
          <p:cNvSpPr/>
          <p:nvPr/>
        </p:nvSpPr>
        <p:spPr>
          <a:xfrm>
            <a:off x="5854673" y="5393565"/>
            <a:ext cx="243318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Technology Acquisition</a:t>
            </a:r>
            <a:endParaRPr lang="en-US" sz="1600" dirty="0"/>
          </a:p>
        </p:txBody>
      </p:sp>
      <p:sp>
        <p:nvSpPr>
          <p:cNvPr id="75" name="Text 72"/>
          <p:cNvSpPr/>
          <p:nvPr/>
        </p:nvSpPr>
        <p:spPr>
          <a:xfrm>
            <a:off x="5854673" y="5636884"/>
            <a:ext cx="2424496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Contribute to choice of acquisitions for software development tools</a:t>
            </a:r>
            <a:endParaRPr lang="en-US" sz="1600" dirty="0"/>
          </a:p>
        </p:txBody>
      </p:sp>
      <p:sp>
        <p:nvSpPr>
          <p:cNvPr id="76" name="Shape 73"/>
          <p:cNvSpPr/>
          <p:nvPr/>
        </p:nvSpPr>
        <p:spPr>
          <a:xfrm>
            <a:off x="8514884" y="5254526"/>
            <a:ext cx="3111002" cy="868995"/>
          </a:xfrm>
          <a:custGeom>
            <a:avLst/>
            <a:gdLst/>
            <a:ahLst/>
            <a:cxnLst/>
            <a:rect l="l" t="t" r="r" b="b"/>
            <a:pathLst>
              <a:path w="3111002" h="868995">
                <a:moveTo>
                  <a:pt x="34760" y="0"/>
                </a:moveTo>
                <a:lnTo>
                  <a:pt x="3041483" y="0"/>
                </a:lnTo>
                <a:cubicBezTo>
                  <a:pt x="3079877" y="0"/>
                  <a:pt x="3111002" y="31125"/>
                  <a:pt x="3111002" y="69520"/>
                </a:cubicBezTo>
                <a:lnTo>
                  <a:pt x="3111002" y="799475"/>
                </a:lnTo>
                <a:cubicBezTo>
                  <a:pt x="3111002" y="837844"/>
                  <a:pt x="3079851" y="868995"/>
                  <a:pt x="3041483" y="868995"/>
                </a:cubicBez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7" name="Shape 74"/>
          <p:cNvSpPr/>
          <p:nvPr/>
        </p:nvSpPr>
        <p:spPr>
          <a:xfrm>
            <a:off x="8514884" y="5254526"/>
            <a:ext cx="34760" cy="868995"/>
          </a:xfrm>
          <a:custGeom>
            <a:avLst/>
            <a:gdLst/>
            <a:ahLst/>
            <a:cxnLst/>
            <a:rect l="l" t="t" r="r" b="b"/>
            <a:pathLst>
              <a:path w="34760" h="868995">
                <a:moveTo>
                  <a:pt x="34760" y="0"/>
                </a:moveTo>
                <a:lnTo>
                  <a:pt x="34760" y="0"/>
                </a:lnTo>
                <a:lnTo>
                  <a:pt x="34760" y="868995"/>
                </a:lnTo>
                <a:lnTo>
                  <a:pt x="34760" y="868995"/>
                </a:lnTo>
                <a:cubicBezTo>
                  <a:pt x="15562" y="868995"/>
                  <a:pt x="0" y="853433"/>
                  <a:pt x="0" y="834235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8" name="Shape 75"/>
          <p:cNvSpPr/>
          <p:nvPr/>
        </p:nvSpPr>
        <p:spPr>
          <a:xfrm>
            <a:off x="8671303" y="5393565"/>
            <a:ext cx="347598" cy="347598"/>
          </a:xfrm>
          <a:custGeom>
            <a:avLst/>
            <a:gdLst/>
            <a:ahLst/>
            <a:cxnLst/>
            <a:rect l="l" t="t" r="r" b="b"/>
            <a:pathLst>
              <a:path w="347598" h="347598">
                <a:moveTo>
                  <a:pt x="69520" y="0"/>
                </a:moveTo>
                <a:lnTo>
                  <a:pt x="278078" y="0"/>
                </a:lnTo>
                <a:cubicBezTo>
                  <a:pt x="316447" y="0"/>
                  <a:pt x="347598" y="31151"/>
                  <a:pt x="347598" y="69520"/>
                </a:cubicBezTo>
                <a:lnTo>
                  <a:pt x="347598" y="278078"/>
                </a:lnTo>
                <a:cubicBezTo>
                  <a:pt x="347598" y="316447"/>
                  <a:pt x="316447" y="347598"/>
                  <a:pt x="278078" y="347598"/>
                </a:cubicBezTo>
                <a:lnTo>
                  <a:pt x="69520" y="347598"/>
                </a:lnTo>
                <a:cubicBezTo>
                  <a:pt x="31151" y="347598"/>
                  <a:pt x="0" y="316447"/>
                  <a:pt x="0" y="27807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9" name="Shape 76"/>
          <p:cNvSpPr/>
          <p:nvPr/>
        </p:nvSpPr>
        <p:spPr>
          <a:xfrm>
            <a:off x="8758203" y="5497845"/>
            <a:ext cx="173799" cy="139039"/>
          </a:xfrm>
          <a:custGeom>
            <a:avLst/>
            <a:gdLst/>
            <a:ahLst/>
            <a:cxnLst/>
            <a:rect l="l" t="t" r="r" b="b"/>
            <a:pathLst>
              <a:path w="173799" h="139039">
                <a:moveTo>
                  <a:pt x="34760" y="26070"/>
                </a:moveTo>
                <a:cubicBezTo>
                  <a:pt x="34760" y="16484"/>
                  <a:pt x="42554" y="8690"/>
                  <a:pt x="52140" y="8690"/>
                </a:cubicBezTo>
                <a:lnTo>
                  <a:pt x="147729" y="8690"/>
                </a:lnTo>
                <a:cubicBezTo>
                  <a:pt x="157315" y="8690"/>
                  <a:pt x="165109" y="16484"/>
                  <a:pt x="165109" y="26070"/>
                </a:cubicBezTo>
                <a:lnTo>
                  <a:pt x="165109" y="91244"/>
                </a:lnTo>
                <a:lnTo>
                  <a:pt x="139039" y="91244"/>
                </a:lnTo>
                <a:lnTo>
                  <a:pt x="139039" y="86900"/>
                </a:lnTo>
                <a:cubicBezTo>
                  <a:pt x="139039" y="82093"/>
                  <a:pt x="135156" y="78210"/>
                  <a:pt x="130349" y="78210"/>
                </a:cubicBezTo>
                <a:lnTo>
                  <a:pt x="112969" y="78210"/>
                </a:lnTo>
                <a:cubicBezTo>
                  <a:pt x="108163" y="78210"/>
                  <a:pt x="104279" y="82093"/>
                  <a:pt x="104279" y="86900"/>
                </a:cubicBezTo>
                <a:lnTo>
                  <a:pt x="104279" y="91244"/>
                </a:lnTo>
                <a:lnTo>
                  <a:pt x="69221" y="91244"/>
                </a:lnTo>
                <a:cubicBezTo>
                  <a:pt x="72181" y="86139"/>
                  <a:pt x="73865" y="80192"/>
                  <a:pt x="73865" y="73865"/>
                </a:cubicBezTo>
                <a:cubicBezTo>
                  <a:pt x="73865" y="54665"/>
                  <a:pt x="58304" y="39105"/>
                  <a:pt x="39105" y="39105"/>
                </a:cubicBezTo>
                <a:cubicBezTo>
                  <a:pt x="37638" y="39105"/>
                  <a:pt x="36172" y="39186"/>
                  <a:pt x="34760" y="39376"/>
                </a:cubicBezTo>
                <a:lnTo>
                  <a:pt x="34760" y="26070"/>
                </a:lnTo>
                <a:close/>
                <a:moveTo>
                  <a:pt x="90430" y="121659"/>
                </a:moveTo>
                <a:cubicBezTo>
                  <a:pt x="89045" y="115088"/>
                  <a:pt x="86003" y="109140"/>
                  <a:pt x="81713" y="104279"/>
                </a:cubicBezTo>
                <a:lnTo>
                  <a:pt x="165109" y="104279"/>
                </a:lnTo>
                <a:cubicBezTo>
                  <a:pt x="165109" y="113866"/>
                  <a:pt x="157315" y="121659"/>
                  <a:pt x="147729" y="121659"/>
                </a:cubicBezTo>
                <a:lnTo>
                  <a:pt x="90430" y="121659"/>
                </a:lnTo>
                <a:close/>
                <a:moveTo>
                  <a:pt x="17380" y="73865"/>
                </a:moveTo>
                <a:cubicBezTo>
                  <a:pt x="17380" y="61874"/>
                  <a:pt x="27114" y="52140"/>
                  <a:pt x="39105" y="52140"/>
                </a:cubicBezTo>
                <a:cubicBezTo>
                  <a:pt x="51095" y="52140"/>
                  <a:pt x="60830" y="61874"/>
                  <a:pt x="60830" y="73865"/>
                </a:cubicBezTo>
                <a:cubicBezTo>
                  <a:pt x="60830" y="85855"/>
                  <a:pt x="51095" y="95589"/>
                  <a:pt x="39105" y="95589"/>
                </a:cubicBezTo>
                <a:cubicBezTo>
                  <a:pt x="27114" y="95589"/>
                  <a:pt x="17380" y="85855"/>
                  <a:pt x="17380" y="73865"/>
                </a:cubicBezTo>
                <a:close/>
                <a:moveTo>
                  <a:pt x="0" y="130349"/>
                </a:moveTo>
                <a:cubicBezTo>
                  <a:pt x="0" y="115957"/>
                  <a:pt x="11677" y="104279"/>
                  <a:pt x="26070" y="104279"/>
                </a:cubicBezTo>
                <a:lnTo>
                  <a:pt x="52140" y="104279"/>
                </a:lnTo>
                <a:cubicBezTo>
                  <a:pt x="66532" y="104279"/>
                  <a:pt x="78210" y="115957"/>
                  <a:pt x="78210" y="130349"/>
                </a:cubicBezTo>
                <a:cubicBezTo>
                  <a:pt x="78210" y="135156"/>
                  <a:pt x="74326" y="139039"/>
                  <a:pt x="69520" y="139039"/>
                </a:cubicBezTo>
                <a:lnTo>
                  <a:pt x="8690" y="139039"/>
                </a:lnTo>
                <a:cubicBezTo>
                  <a:pt x="3883" y="139039"/>
                  <a:pt x="0" y="135156"/>
                  <a:pt x="0" y="130349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0" name="Text 77"/>
          <p:cNvSpPr/>
          <p:nvPr/>
        </p:nvSpPr>
        <p:spPr>
          <a:xfrm>
            <a:off x="9123181" y="5393565"/>
            <a:ext cx="2433186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Training &amp; Support</a:t>
            </a:r>
            <a:endParaRPr lang="en-US" sz="1600" dirty="0"/>
          </a:p>
        </p:txBody>
      </p:sp>
      <p:sp>
        <p:nvSpPr>
          <p:cNvPr id="81" name="Text 78"/>
          <p:cNvSpPr/>
          <p:nvPr/>
        </p:nvSpPr>
        <p:spPr>
          <a:xfrm>
            <a:off x="9123181" y="5636884"/>
            <a:ext cx="2424496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Provide training, assistance and user guides to end users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timeshighereducation.com/d13450c55ee4676855232ca1f70f29880860ee9c.jpg"/>
          <p:cNvPicPr>
            <a:picLocks noChangeAspect="1"/>
          </p:cNvPicPr>
          <p:nvPr/>
        </p:nvPicPr>
        <p:blipFill>
          <a:blip r:embed="rId3">
            <a:alphaModFix amt="15000"/>
          </a:blip>
          <a:srcRect t="7842" b="7842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5000"/>
                </a:srgbClr>
              </a:gs>
              <a:gs pos="100000">
                <a:srgbClr val="4A6D8C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18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Academic Career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International Teaching Experience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400050" y="1371600"/>
            <a:ext cx="5600700" cy="1562100"/>
          </a:xfrm>
          <a:custGeom>
            <a:avLst/>
            <a:gdLst/>
            <a:ahLst/>
            <a:cxnLst/>
            <a:rect l="l" t="t" r="r" b="b"/>
            <a:pathLst>
              <a:path w="5600700" h="1562100">
                <a:moveTo>
                  <a:pt x="38100" y="0"/>
                </a:moveTo>
                <a:lnTo>
                  <a:pt x="5524501" y="0"/>
                </a:lnTo>
                <a:cubicBezTo>
                  <a:pt x="5566584" y="0"/>
                  <a:pt x="5600700" y="34116"/>
                  <a:pt x="5600700" y="76199"/>
                </a:cubicBezTo>
                <a:lnTo>
                  <a:pt x="5600700" y="1485901"/>
                </a:lnTo>
                <a:cubicBezTo>
                  <a:pt x="5600700" y="1527984"/>
                  <a:pt x="5566584" y="1562100"/>
                  <a:pt x="5524501" y="1562100"/>
                </a:cubicBezTo>
                <a:lnTo>
                  <a:pt x="38100" y="1562100"/>
                </a:lnTo>
                <a:cubicBezTo>
                  <a:pt x="17072" y="1562100"/>
                  <a:pt x="0" y="1545028"/>
                  <a:pt x="0" y="1524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400050" y="1371600"/>
            <a:ext cx="38100" cy="1562100"/>
          </a:xfrm>
          <a:custGeom>
            <a:avLst/>
            <a:gdLst/>
            <a:ahLst/>
            <a:cxnLst/>
            <a:rect l="l" t="t" r="r" b="b"/>
            <a:pathLst>
              <a:path w="38100" h="1562100">
                <a:moveTo>
                  <a:pt x="38100" y="0"/>
                </a:moveTo>
                <a:lnTo>
                  <a:pt x="38100" y="0"/>
                </a:lnTo>
                <a:lnTo>
                  <a:pt x="38100" y="1562100"/>
                </a:lnTo>
                <a:lnTo>
                  <a:pt x="38100" y="1562100"/>
                </a:lnTo>
                <a:cubicBezTo>
                  <a:pt x="17072" y="1562100"/>
                  <a:pt x="0" y="1545028"/>
                  <a:pt x="0" y="1524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609600" y="15621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762000" y="17145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1399" y="9019"/>
                </a:moveTo>
                <a:cubicBezTo>
                  <a:pt x="117024" y="6519"/>
                  <a:pt x="111621" y="6519"/>
                  <a:pt x="107201" y="9019"/>
                </a:cubicBezTo>
                <a:lnTo>
                  <a:pt x="7188" y="66169"/>
                </a:lnTo>
                <a:cubicBezTo>
                  <a:pt x="1563" y="69384"/>
                  <a:pt x="-1206" y="75992"/>
                  <a:pt x="446" y="82242"/>
                </a:cubicBezTo>
                <a:cubicBezTo>
                  <a:pt x="2098" y="88493"/>
                  <a:pt x="7813" y="92869"/>
                  <a:pt x="14288" y="92869"/>
                </a:cubicBezTo>
                <a:lnTo>
                  <a:pt x="28575" y="92869"/>
                </a:lnTo>
                <a:lnTo>
                  <a:pt x="28575" y="185738"/>
                </a:lnTo>
                <a:lnTo>
                  <a:pt x="28575" y="185738"/>
                </a:lnTo>
                <a:lnTo>
                  <a:pt x="5715" y="202883"/>
                </a:lnTo>
                <a:cubicBezTo>
                  <a:pt x="2098" y="205561"/>
                  <a:pt x="0" y="209803"/>
                  <a:pt x="0" y="214313"/>
                </a:cubicBezTo>
                <a:cubicBezTo>
                  <a:pt x="0" y="222215"/>
                  <a:pt x="6385" y="228600"/>
                  <a:pt x="14288" y="228600"/>
                </a:cubicBezTo>
                <a:lnTo>
                  <a:pt x="214313" y="228600"/>
                </a:lnTo>
                <a:cubicBezTo>
                  <a:pt x="222215" y="228600"/>
                  <a:pt x="228600" y="222215"/>
                  <a:pt x="228600" y="214313"/>
                </a:cubicBezTo>
                <a:cubicBezTo>
                  <a:pt x="228600" y="209803"/>
                  <a:pt x="226502" y="205561"/>
                  <a:pt x="222885" y="202883"/>
                </a:cubicBezTo>
                <a:lnTo>
                  <a:pt x="200025" y="185738"/>
                </a:lnTo>
                <a:lnTo>
                  <a:pt x="200025" y="92869"/>
                </a:lnTo>
                <a:lnTo>
                  <a:pt x="214313" y="92869"/>
                </a:lnTo>
                <a:cubicBezTo>
                  <a:pt x="220787" y="92869"/>
                  <a:pt x="226457" y="88493"/>
                  <a:pt x="228109" y="82242"/>
                </a:cubicBezTo>
                <a:cubicBezTo>
                  <a:pt x="229761" y="75992"/>
                  <a:pt x="226993" y="69384"/>
                  <a:pt x="221367" y="66169"/>
                </a:cubicBezTo>
                <a:lnTo>
                  <a:pt x="121354" y="9019"/>
                </a:lnTo>
                <a:close/>
                <a:moveTo>
                  <a:pt x="178594" y="92869"/>
                </a:moveTo>
                <a:lnTo>
                  <a:pt x="178594" y="185738"/>
                </a:lnTo>
                <a:lnTo>
                  <a:pt x="150019" y="185738"/>
                </a:lnTo>
                <a:lnTo>
                  <a:pt x="150019" y="92869"/>
                </a:lnTo>
                <a:lnTo>
                  <a:pt x="178594" y="92869"/>
                </a:lnTo>
                <a:close/>
                <a:moveTo>
                  <a:pt x="128588" y="92869"/>
                </a:moveTo>
                <a:lnTo>
                  <a:pt x="128588" y="185738"/>
                </a:lnTo>
                <a:lnTo>
                  <a:pt x="100013" y="185738"/>
                </a:lnTo>
                <a:lnTo>
                  <a:pt x="100013" y="92869"/>
                </a:lnTo>
                <a:lnTo>
                  <a:pt x="128588" y="92869"/>
                </a:lnTo>
                <a:close/>
                <a:moveTo>
                  <a:pt x="78581" y="92869"/>
                </a:moveTo>
                <a:lnTo>
                  <a:pt x="78581" y="185738"/>
                </a:lnTo>
                <a:lnTo>
                  <a:pt x="50006" y="185738"/>
                </a:lnTo>
                <a:lnTo>
                  <a:pt x="50006" y="92869"/>
                </a:lnTo>
                <a:lnTo>
                  <a:pt x="78581" y="92869"/>
                </a:lnTo>
                <a:close/>
                <a:moveTo>
                  <a:pt x="114300" y="42863"/>
                </a:moveTo>
                <a:cubicBezTo>
                  <a:pt x="122185" y="42863"/>
                  <a:pt x="128588" y="49265"/>
                  <a:pt x="128588" y="57150"/>
                </a:cubicBezTo>
                <a:cubicBezTo>
                  <a:pt x="128588" y="65035"/>
                  <a:pt x="122185" y="71438"/>
                  <a:pt x="114300" y="71438"/>
                </a:cubicBezTo>
                <a:cubicBezTo>
                  <a:pt x="106415" y="71438"/>
                  <a:pt x="100013" y="65035"/>
                  <a:pt x="100013" y="57150"/>
                </a:cubicBezTo>
                <a:cubicBezTo>
                  <a:pt x="100013" y="49265"/>
                  <a:pt x="106415" y="42863"/>
                  <a:pt x="114300" y="42863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1295400" y="1562100"/>
            <a:ext cx="2000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University of Plymouth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895354" y="1562100"/>
            <a:ext cx="914400" cy="266700"/>
          </a:xfrm>
          <a:custGeom>
            <a:avLst/>
            <a:gdLst/>
            <a:ahLst/>
            <a:cxnLst/>
            <a:rect l="l" t="t" r="r" b="b"/>
            <a:pathLst>
              <a:path w="914400" h="266700">
                <a:moveTo>
                  <a:pt x="133350" y="0"/>
                </a:moveTo>
                <a:lnTo>
                  <a:pt x="781050" y="0"/>
                </a:lnTo>
                <a:cubicBezTo>
                  <a:pt x="854648" y="0"/>
                  <a:pt x="914400" y="59752"/>
                  <a:pt x="914400" y="133350"/>
                </a:cubicBezTo>
                <a:lnTo>
                  <a:pt x="914400" y="133350"/>
                </a:lnTo>
                <a:cubicBezTo>
                  <a:pt x="914400" y="206948"/>
                  <a:pt x="854648" y="266700"/>
                  <a:pt x="7810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4895354" y="1562100"/>
            <a:ext cx="9810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2004-2005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295400" y="19050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Lecturer - Java Programming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295400" y="22098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Plymouth, United Kingdom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1333500" y="25717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0" y="56138"/>
                </a:moveTo>
                <a:cubicBezTo>
                  <a:pt x="0" y="25122"/>
                  <a:pt x="25598" y="0"/>
                  <a:pt x="57150" y="0"/>
                </a:cubicBezTo>
                <a:cubicBezTo>
                  <a:pt x="88702" y="0"/>
                  <a:pt x="114300" y="25122"/>
                  <a:pt x="114300" y="56138"/>
                </a:cubicBezTo>
                <a:cubicBezTo>
                  <a:pt x="114300" y="91648"/>
                  <a:pt x="78522" y="134213"/>
                  <a:pt x="63579" y="150435"/>
                </a:cubicBezTo>
                <a:cubicBezTo>
                  <a:pt x="60067" y="154245"/>
                  <a:pt x="54203" y="154245"/>
                  <a:pt x="50691" y="150435"/>
                </a:cubicBezTo>
                <a:cubicBezTo>
                  <a:pt x="35749" y="134213"/>
                  <a:pt x="-30" y="91648"/>
                  <a:pt x="-30" y="56138"/>
                </a:cubicBezTo>
                <a:close/>
                <a:moveTo>
                  <a:pt x="57150" y="76200"/>
                </a:moveTo>
                <a:cubicBezTo>
                  <a:pt x="67664" y="76200"/>
                  <a:pt x="76200" y="67664"/>
                  <a:pt x="76200" y="57150"/>
                </a:cubicBezTo>
                <a:cubicBezTo>
                  <a:pt x="76200" y="46636"/>
                  <a:pt x="67664" y="38100"/>
                  <a:pt x="57150" y="38100"/>
                </a:cubicBezTo>
                <a:cubicBezTo>
                  <a:pt x="46636" y="38100"/>
                  <a:pt x="38100" y="46636"/>
                  <a:pt x="38100" y="57150"/>
                </a:cubicBezTo>
                <a:cubicBezTo>
                  <a:pt x="38100" y="67664"/>
                  <a:pt x="46636" y="76200"/>
                  <a:pt x="57150" y="7620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1562100" y="2552700"/>
            <a:ext cx="2066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Academic Experience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400050" y="3086100"/>
            <a:ext cx="5600700" cy="1257300"/>
          </a:xfrm>
          <a:custGeom>
            <a:avLst/>
            <a:gdLst/>
            <a:ahLst/>
            <a:cxnLst/>
            <a:rect l="l" t="t" r="r" b="b"/>
            <a:pathLst>
              <a:path w="5600700" h="1257300">
                <a:moveTo>
                  <a:pt x="38100" y="0"/>
                </a:moveTo>
                <a:lnTo>
                  <a:pt x="5524495" y="0"/>
                </a:lnTo>
                <a:cubicBezTo>
                  <a:pt x="5566582" y="0"/>
                  <a:pt x="5600700" y="34118"/>
                  <a:pt x="5600700" y="76205"/>
                </a:cubicBezTo>
                <a:lnTo>
                  <a:pt x="5600700" y="1181095"/>
                </a:lnTo>
                <a:cubicBezTo>
                  <a:pt x="5600700" y="1223182"/>
                  <a:pt x="5566582" y="1257300"/>
                  <a:pt x="5524495" y="1257300"/>
                </a:cubicBezTo>
                <a:lnTo>
                  <a:pt x="38100" y="1257300"/>
                </a:lnTo>
                <a:cubicBezTo>
                  <a:pt x="17072" y="1257300"/>
                  <a:pt x="0" y="1240228"/>
                  <a:pt x="0" y="1219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Shape 16"/>
          <p:cNvSpPr/>
          <p:nvPr/>
        </p:nvSpPr>
        <p:spPr>
          <a:xfrm>
            <a:off x="400050" y="3086100"/>
            <a:ext cx="38100" cy="1257300"/>
          </a:xfrm>
          <a:custGeom>
            <a:avLst/>
            <a:gdLst/>
            <a:ahLst/>
            <a:cxnLst/>
            <a:rect l="l" t="t" r="r" b="b"/>
            <a:pathLst>
              <a:path w="38100" h="1257300">
                <a:moveTo>
                  <a:pt x="38100" y="0"/>
                </a:moveTo>
                <a:lnTo>
                  <a:pt x="38100" y="0"/>
                </a:lnTo>
                <a:lnTo>
                  <a:pt x="38100" y="1257300"/>
                </a:lnTo>
                <a:lnTo>
                  <a:pt x="38100" y="1257300"/>
                </a:lnTo>
                <a:cubicBezTo>
                  <a:pt x="17072" y="1257300"/>
                  <a:pt x="0" y="1240228"/>
                  <a:pt x="0" y="1219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7"/>
          <p:cNvSpPr/>
          <p:nvPr/>
        </p:nvSpPr>
        <p:spPr>
          <a:xfrm>
            <a:off x="609600" y="3276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747713" y="34290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21431" y="87422"/>
                </a:moveTo>
                <a:lnTo>
                  <a:pt x="114836" y="125864"/>
                </a:lnTo>
                <a:cubicBezTo>
                  <a:pt x="119211" y="127650"/>
                  <a:pt x="123855" y="128588"/>
                  <a:pt x="128588" y="128588"/>
                </a:cubicBezTo>
                <a:cubicBezTo>
                  <a:pt x="133320" y="128588"/>
                  <a:pt x="137964" y="127650"/>
                  <a:pt x="142339" y="125864"/>
                </a:cubicBezTo>
                <a:lnTo>
                  <a:pt x="250567" y="81305"/>
                </a:lnTo>
                <a:cubicBezTo>
                  <a:pt x="254585" y="79653"/>
                  <a:pt x="257175" y="75768"/>
                  <a:pt x="257175" y="71437"/>
                </a:cubicBezTo>
                <a:cubicBezTo>
                  <a:pt x="257175" y="67107"/>
                  <a:pt x="254585" y="63222"/>
                  <a:pt x="250567" y="61570"/>
                </a:cubicBezTo>
                <a:lnTo>
                  <a:pt x="142339" y="17011"/>
                </a:lnTo>
                <a:cubicBezTo>
                  <a:pt x="137964" y="15225"/>
                  <a:pt x="133320" y="14288"/>
                  <a:pt x="128588" y="14288"/>
                </a:cubicBezTo>
                <a:cubicBezTo>
                  <a:pt x="123855" y="14288"/>
                  <a:pt x="119211" y="15225"/>
                  <a:pt x="114836" y="17011"/>
                </a:cubicBezTo>
                <a:lnTo>
                  <a:pt x="6608" y="61570"/>
                </a:lnTo>
                <a:cubicBezTo>
                  <a:pt x="2590" y="63222"/>
                  <a:pt x="0" y="67107"/>
                  <a:pt x="0" y="71438"/>
                </a:cubicBezTo>
                <a:lnTo>
                  <a:pt x="0" y="203597"/>
                </a:lnTo>
                <a:cubicBezTo>
                  <a:pt x="0" y="209535"/>
                  <a:pt x="4777" y="214313"/>
                  <a:pt x="10716" y="214313"/>
                </a:cubicBezTo>
                <a:cubicBezTo>
                  <a:pt x="16654" y="214313"/>
                  <a:pt x="21431" y="209535"/>
                  <a:pt x="21431" y="203597"/>
                </a:cubicBezTo>
                <a:lnTo>
                  <a:pt x="21431" y="87422"/>
                </a:lnTo>
                <a:close/>
                <a:moveTo>
                  <a:pt x="42863" y="119435"/>
                </a:moveTo>
                <a:lnTo>
                  <a:pt x="42863" y="171450"/>
                </a:lnTo>
                <a:cubicBezTo>
                  <a:pt x="42863" y="195114"/>
                  <a:pt x="81260" y="214313"/>
                  <a:pt x="128588" y="214313"/>
                </a:cubicBezTo>
                <a:cubicBezTo>
                  <a:pt x="175915" y="214313"/>
                  <a:pt x="214313" y="195114"/>
                  <a:pt x="214313" y="171450"/>
                </a:cubicBezTo>
                <a:lnTo>
                  <a:pt x="214313" y="119390"/>
                </a:lnTo>
                <a:lnTo>
                  <a:pt x="150510" y="145688"/>
                </a:lnTo>
                <a:cubicBezTo>
                  <a:pt x="143545" y="148545"/>
                  <a:pt x="136133" y="150019"/>
                  <a:pt x="128588" y="150019"/>
                </a:cubicBezTo>
                <a:cubicBezTo>
                  <a:pt x="121042" y="150019"/>
                  <a:pt x="113630" y="148545"/>
                  <a:pt x="106665" y="145688"/>
                </a:cubicBezTo>
                <a:lnTo>
                  <a:pt x="42863" y="11939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19"/>
          <p:cNvSpPr/>
          <p:nvPr/>
        </p:nvSpPr>
        <p:spPr>
          <a:xfrm>
            <a:off x="1295400" y="3276600"/>
            <a:ext cx="1143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IIHEM Rabat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4899521" y="3276600"/>
            <a:ext cx="914400" cy="266700"/>
          </a:xfrm>
          <a:custGeom>
            <a:avLst/>
            <a:gdLst/>
            <a:ahLst/>
            <a:cxnLst/>
            <a:rect l="l" t="t" r="r" b="b"/>
            <a:pathLst>
              <a:path w="914400" h="266700">
                <a:moveTo>
                  <a:pt x="133350" y="0"/>
                </a:moveTo>
                <a:lnTo>
                  <a:pt x="781050" y="0"/>
                </a:lnTo>
                <a:cubicBezTo>
                  <a:pt x="854648" y="0"/>
                  <a:pt x="914400" y="59752"/>
                  <a:pt x="914400" y="133350"/>
                </a:cubicBezTo>
                <a:lnTo>
                  <a:pt x="914400" y="133350"/>
                </a:lnTo>
                <a:cubicBezTo>
                  <a:pt x="914400" y="206948"/>
                  <a:pt x="854648" y="266700"/>
                  <a:pt x="7810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1"/>
          <p:cNvSpPr/>
          <p:nvPr/>
        </p:nvSpPr>
        <p:spPr>
          <a:xfrm>
            <a:off x="4899521" y="3276600"/>
            <a:ext cx="9810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2007-2008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1295400" y="36195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Lecturer - C Programming, VB &amp; Computer Skills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295400" y="39243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Institute for Higher Education, Morocco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400050" y="4495800"/>
            <a:ext cx="5600700" cy="1257300"/>
          </a:xfrm>
          <a:custGeom>
            <a:avLst/>
            <a:gdLst/>
            <a:ahLst/>
            <a:cxnLst/>
            <a:rect l="l" t="t" r="r" b="b"/>
            <a:pathLst>
              <a:path w="5600700" h="1257300">
                <a:moveTo>
                  <a:pt x="38100" y="0"/>
                </a:moveTo>
                <a:lnTo>
                  <a:pt x="5524495" y="0"/>
                </a:lnTo>
                <a:cubicBezTo>
                  <a:pt x="5566582" y="0"/>
                  <a:pt x="5600700" y="34118"/>
                  <a:pt x="5600700" y="76205"/>
                </a:cubicBezTo>
                <a:lnTo>
                  <a:pt x="5600700" y="1181095"/>
                </a:lnTo>
                <a:cubicBezTo>
                  <a:pt x="5600700" y="1223182"/>
                  <a:pt x="5566582" y="1257300"/>
                  <a:pt x="5524495" y="1257300"/>
                </a:cubicBezTo>
                <a:lnTo>
                  <a:pt x="38100" y="1257300"/>
                </a:lnTo>
                <a:cubicBezTo>
                  <a:pt x="17072" y="1257300"/>
                  <a:pt x="0" y="1240228"/>
                  <a:pt x="0" y="1219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5"/>
          <p:cNvSpPr/>
          <p:nvPr/>
        </p:nvSpPr>
        <p:spPr>
          <a:xfrm>
            <a:off x="400050" y="4495800"/>
            <a:ext cx="38100" cy="1257300"/>
          </a:xfrm>
          <a:custGeom>
            <a:avLst/>
            <a:gdLst/>
            <a:ahLst/>
            <a:cxnLst/>
            <a:rect l="l" t="t" r="r" b="b"/>
            <a:pathLst>
              <a:path w="38100" h="1257300">
                <a:moveTo>
                  <a:pt x="38100" y="0"/>
                </a:moveTo>
                <a:lnTo>
                  <a:pt x="38100" y="0"/>
                </a:lnTo>
                <a:lnTo>
                  <a:pt x="38100" y="1257300"/>
                </a:lnTo>
                <a:lnTo>
                  <a:pt x="38100" y="1257300"/>
                </a:lnTo>
                <a:cubicBezTo>
                  <a:pt x="17072" y="1257300"/>
                  <a:pt x="0" y="1240228"/>
                  <a:pt x="0" y="1219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6"/>
          <p:cNvSpPr/>
          <p:nvPr/>
        </p:nvSpPr>
        <p:spPr>
          <a:xfrm>
            <a:off x="609600" y="46863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7"/>
          <p:cNvSpPr/>
          <p:nvPr/>
        </p:nvSpPr>
        <p:spPr>
          <a:xfrm>
            <a:off x="747713" y="48387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0" y="85725"/>
                </a:moveTo>
                <a:cubicBezTo>
                  <a:pt x="0" y="69964"/>
                  <a:pt x="12814" y="57150"/>
                  <a:pt x="28575" y="57150"/>
                </a:cubicBezTo>
                <a:lnTo>
                  <a:pt x="57150" y="57150"/>
                </a:lnTo>
                <a:lnTo>
                  <a:pt x="114255" y="5760"/>
                </a:lnTo>
                <a:cubicBezTo>
                  <a:pt x="122426" y="-1563"/>
                  <a:pt x="134794" y="-1563"/>
                  <a:pt x="142920" y="5760"/>
                </a:cubicBezTo>
                <a:lnTo>
                  <a:pt x="200025" y="57150"/>
                </a:lnTo>
                <a:lnTo>
                  <a:pt x="228600" y="57150"/>
                </a:lnTo>
                <a:cubicBezTo>
                  <a:pt x="244361" y="57150"/>
                  <a:pt x="257175" y="69964"/>
                  <a:pt x="257175" y="85725"/>
                </a:cubicBezTo>
                <a:lnTo>
                  <a:pt x="257175" y="200025"/>
                </a:lnTo>
                <a:cubicBezTo>
                  <a:pt x="257175" y="215786"/>
                  <a:pt x="244361" y="228600"/>
                  <a:pt x="228600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85725"/>
                </a:lnTo>
                <a:close/>
                <a:moveTo>
                  <a:pt x="100013" y="167878"/>
                </a:moveTo>
                <a:lnTo>
                  <a:pt x="100013" y="207169"/>
                </a:lnTo>
                <a:lnTo>
                  <a:pt x="157163" y="207169"/>
                </a:lnTo>
                <a:lnTo>
                  <a:pt x="157163" y="167878"/>
                </a:lnTo>
                <a:cubicBezTo>
                  <a:pt x="157163" y="158011"/>
                  <a:pt x="149170" y="150019"/>
                  <a:pt x="139303" y="150019"/>
                </a:cubicBezTo>
                <a:lnTo>
                  <a:pt x="117872" y="150019"/>
                </a:lnTo>
                <a:cubicBezTo>
                  <a:pt x="108005" y="150019"/>
                  <a:pt x="100013" y="158011"/>
                  <a:pt x="100013" y="167878"/>
                </a:cubicBezTo>
                <a:close/>
                <a:moveTo>
                  <a:pt x="50006" y="171450"/>
                </a:moveTo>
                <a:cubicBezTo>
                  <a:pt x="53935" y="171450"/>
                  <a:pt x="57150" y="168235"/>
                  <a:pt x="57150" y="164306"/>
                </a:cubicBezTo>
                <a:lnTo>
                  <a:pt x="57150" y="150019"/>
                </a:lnTo>
                <a:cubicBezTo>
                  <a:pt x="57150" y="146090"/>
                  <a:pt x="53935" y="142875"/>
                  <a:pt x="50006" y="142875"/>
                </a:cubicBezTo>
                <a:lnTo>
                  <a:pt x="35719" y="142875"/>
                </a:lnTo>
                <a:cubicBezTo>
                  <a:pt x="31790" y="142875"/>
                  <a:pt x="28575" y="146090"/>
                  <a:pt x="28575" y="150019"/>
                </a:cubicBezTo>
                <a:lnTo>
                  <a:pt x="28575" y="164306"/>
                </a:lnTo>
                <a:cubicBezTo>
                  <a:pt x="28575" y="168235"/>
                  <a:pt x="31790" y="171450"/>
                  <a:pt x="35719" y="171450"/>
                </a:cubicBezTo>
                <a:lnTo>
                  <a:pt x="50006" y="171450"/>
                </a:lnTo>
                <a:close/>
                <a:moveTo>
                  <a:pt x="57150" y="107156"/>
                </a:moveTo>
                <a:lnTo>
                  <a:pt x="57150" y="92869"/>
                </a:lnTo>
                <a:cubicBezTo>
                  <a:pt x="57150" y="88940"/>
                  <a:pt x="53935" y="85725"/>
                  <a:pt x="50006" y="85725"/>
                </a:cubicBezTo>
                <a:lnTo>
                  <a:pt x="35719" y="85725"/>
                </a:lnTo>
                <a:cubicBezTo>
                  <a:pt x="31790" y="85725"/>
                  <a:pt x="28575" y="88940"/>
                  <a:pt x="28575" y="92869"/>
                </a:cubicBezTo>
                <a:lnTo>
                  <a:pt x="28575" y="107156"/>
                </a:lnTo>
                <a:cubicBezTo>
                  <a:pt x="28575" y="111085"/>
                  <a:pt x="31790" y="114300"/>
                  <a:pt x="35719" y="114300"/>
                </a:cubicBezTo>
                <a:lnTo>
                  <a:pt x="50006" y="114300"/>
                </a:lnTo>
                <a:cubicBezTo>
                  <a:pt x="53935" y="114300"/>
                  <a:pt x="57150" y="111085"/>
                  <a:pt x="57150" y="107156"/>
                </a:cubicBezTo>
                <a:close/>
                <a:moveTo>
                  <a:pt x="221456" y="171450"/>
                </a:moveTo>
                <a:cubicBezTo>
                  <a:pt x="225385" y="171450"/>
                  <a:pt x="228600" y="168235"/>
                  <a:pt x="228600" y="164306"/>
                </a:cubicBezTo>
                <a:lnTo>
                  <a:pt x="228600" y="150019"/>
                </a:lnTo>
                <a:cubicBezTo>
                  <a:pt x="228600" y="146090"/>
                  <a:pt x="225385" y="142875"/>
                  <a:pt x="221456" y="142875"/>
                </a:cubicBezTo>
                <a:lnTo>
                  <a:pt x="207169" y="142875"/>
                </a:lnTo>
                <a:cubicBezTo>
                  <a:pt x="203240" y="142875"/>
                  <a:pt x="200025" y="146090"/>
                  <a:pt x="200025" y="150019"/>
                </a:cubicBezTo>
                <a:lnTo>
                  <a:pt x="200025" y="164306"/>
                </a:lnTo>
                <a:cubicBezTo>
                  <a:pt x="200025" y="168235"/>
                  <a:pt x="203240" y="171450"/>
                  <a:pt x="207169" y="171450"/>
                </a:cubicBezTo>
                <a:lnTo>
                  <a:pt x="221456" y="171450"/>
                </a:lnTo>
                <a:close/>
                <a:moveTo>
                  <a:pt x="228600" y="107156"/>
                </a:moveTo>
                <a:lnTo>
                  <a:pt x="228600" y="92869"/>
                </a:lnTo>
                <a:cubicBezTo>
                  <a:pt x="228600" y="88940"/>
                  <a:pt x="225385" y="85725"/>
                  <a:pt x="221456" y="85725"/>
                </a:cubicBezTo>
                <a:lnTo>
                  <a:pt x="207169" y="85725"/>
                </a:lnTo>
                <a:cubicBezTo>
                  <a:pt x="203240" y="85725"/>
                  <a:pt x="200025" y="88940"/>
                  <a:pt x="200025" y="92869"/>
                </a:cubicBezTo>
                <a:lnTo>
                  <a:pt x="200025" y="107156"/>
                </a:lnTo>
                <a:cubicBezTo>
                  <a:pt x="200025" y="111085"/>
                  <a:pt x="203240" y="114300"/>
                  <a:pt x="207169" y="114300"/>
                </a:cubicBezTo>
                <a:lnTo>
                  <a:pt x="221456" y="114300"/>
                </a:lnTo>
                <a:cubicBezTo>
                  <a:pt x="225385" y="114300"/>
                  <a:pt x="228600" y="111085"/>
                  <a:pt x="228600" y="107156"/>
                </a:cubicBezTo>
                <a:close/>
                <a:moveTo>
                  <a:pt x="128588" y="114300"/>
                </a:moveTo>
                <a:cubicBezTo>
                  <a:pt x="144358" y="114300"/>
                  <a:pt x="157163" y="101496"/>
                  <a:pt x="157163" y="85725"/>
                </a:cubicBezTo>
                <a:cubicBezTo>
                  <a:pt x="157163" y="69954"/>
                  <a:pt x="144358" y="57150"/>
                  <a:pt x="128588" y="57150"/>
                </a:cubicBezTo>
                <a:cubicBezTo>
                  <a:pt x="112817" y="57150"/>
                  <a:pt x="100013" y="69954"/>
                  <a:pt x="100013" y="85725"/>
                </a:cubicBezTo>
                <a:cubicBezTo>
                  <a:pt x="100013" y="101496"/>
                  <a:pt x="112817" y="114300"/>
                  <a:pt x="128588" y="11430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8"/>
          <p:cNvSpPr/>
          <p:nvPr/>
        </p:nvSpPr>
        <p:spPr>
          <a:xfrm>
            <a:off x="1295400" y="4686300"/>
            <a:ext cx="2600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Computer Engineering School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4900414" y="4686300"/>
            <a:ext cx="914400" cy="266700"/>
          </a:xfrm>
          <a:custGeom>
            <a:avLst/>
            <a:gdLst/>
            <a:ahLst/>
            <a:cxnLst/>
            <a:rect l="l" t="t" r="r" b="b"/>
            <a:pathLst>
              <a:path w="914400" h="266700">
                <a:moveTo>
                  <a:pt x="133350" y="0"/>
                </a:moveTo>
                <a:lnTo>
                  <a:pt x="781050" y="0"/>
                </a:lnTo>
                <a:cubicBezTo>
                  <a:pt x="854648" y="0"/>
                  <a:pt x="914400" y="59752"/>
                  <a:pt x="914400" y="133350"/>
                </a:cubicBezTo>
                <a:lnTo>
                  <a:pt x="914400" y="133350"/>
                </a:lnTo>
                <a:cubicBezTo>
                  <a:pt x="914400" y="206948"/>
                  <a:pt x="854648" y="266700"/>
                  <a:pt x="7810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0"/>
          <p:cNvSpPr/>
          <p:nvPr/>
        </p:nvSpPr>
        <p:spPr>
          <a:xfrm>
            <a:off x="4900414" y="4686300"/>
            <a:ext cx="9810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2006-2007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1295400" y="50292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Program Director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1295400" y="53340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Rabat, Morocco - Pedagogical administration and school promotion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6210300" y="1371600"/>
            <a:ext cx="5600700" cy="1257300"/>
          </a:xfrm>
          <a:custGeom>
            <a:avLst/>
            <a:gdLst/>
            <a:ahLst/>
            <a:cxnLst/>
            <a:rect l="l" t="t" r="r" b="b"/>
            <a:pathLst>
              <a:path w="5600700" h="1257300">
                <a:moveTo>
                  <a:pt x="38100" y="0"/>
                </a:moveTo>
                <a:lnTo>
                  <a:pt x="5524495" y="0"/>
                </a:lnTo>
                <a:cubicBezTo>
                  <a:pt x="5566582" y="0"/>
                  <a:pt x="5600700" y="34118"/>
                  <a:pt x="5600700" y="76205"/>
                </a:cubicBezTo>
                <a:lnTo>
                  <a:pt x="5600700" y="1181095"/>
                </a:lnTo>
                <a:cubicBezTo>
                  <a:pt x="5600700" y="1223182"/>
                  <a:pt x="5566582" y="1257300"/>
                  <a:pt x="5524495" y="1257300"/>
                </a:cubicBezTo>
                <a:lnTo>
                  <a:pt x="38100" y="1257300"/>
                </a:lnTo>
                <a:cubicBezTo>
                  <a:pt x="17072" y="1257300"/>
                  <a:pt x="0" y="1240228"/>
                  <a:pt x="0" y="1219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4"/>
          <p:cNvSpPr/>
          <p:nvPr/>
        </p:nvSpPr>
        <p:spPr>
          <a:xfrm>
            <a:off x="6210300" y="1371600"/>
            <a:ext cx="38100" cy="1257300"/>
          </a:xfrm>
          <a:custGeom>
            <a:avLst/>
            <a:gdLst/>
            <a:ahLst/>
            <a:cxnLst/>
            <a:rect l="l" t="t" r="r" b="b"/>
            <a:pathLst>
              <a:path w="38100" h="1257300">
                <a:moveTo>
                  <a:pt x="38100" y="0"/>
                </a:moveTo>
                <a:lnTo>
                  <a:pt x="38100" y="0"/>
                </a:lnTo>
                <a:lnTo>
                  <a:pt x="38100" y="1257300"/>
                </a:lnTo>
                <a:lnTo>
                  <a:pt x="38100" y="1257300"/>
                </a:lnTo>
                <a:cubicBezTo>
                  <a:pt x="17072" y="1257300"/>
                  <a:pt x="0" y="1240228"/>
                  <a:pt x="0" y="1219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Shape 35"/>
          <p:cNvSpPr/>
          <p:nvPr/>
        </p:nvSpPr>
        <p:spPr>
          <a:xfrm>
            <a:off x="6419850" y="15621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Shape 36"/>
          <p:cNvSpPr/>
          <p:nvPr/>
        </p:nvSpPr>
        <p:spPr>
          <a:xfrm>
            <a:off x="6600825" y="17145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28575" y="0"/>
                </a:moveTo>
                <a:cubicBezTo>
                  <a:pt x="12814" y="0"/>
                  <a:pt x="0" y="12814"/>
                  <a:pt x="0" y="28575"/>
                </a:cubicBezTo>
                <a:lnTo>
                  <a:pt x="0" y="200025"/>
                </a:lnTo>
                <a:cubicBezTo>
                  <a:pt x="0" y="215786"/>
                  <a:pt x="12814" y="228600"/>
                  <a:pt x="28575" y="228600"/>
                </a:cubicBezTo>
                <a:lnTo>
                  <a:pt x="142875" y="228600"/>
                </a:lnTo>
                <a:cubicBezTo>
                  <a:pt x="158636" y="228600"/>
                  <a:pt x="171450" y="215786"/>
                  <a:pt x="171450" y="200025"/>
                </a:cubicBezTo>
                <a:lnTo>
                  <a:pt x="171450" y="28575"/>
                </a:lnTo>
                <a:cubicBezTo>
                  <a:pt x="171450" y="12814"/>
                  <a:pt x="158636" y="0"/>
                  <a:pt x="142875" y="0"/>
                </a:cubicBezTo>
                <a:lnTo>
                  <a:pt x="28575" y="0"/>
                </a:lnTo>
                <a:close/>
                <a:moveTo>
                  <a:pt x="78581" y="157163"/>
                </a:moveTo>
                <a:lnTo>
                  <a:pt x="92869" y="157163"/>
                </a:lnTo>
                <a:cubicBezTo>
                  <a:pt x="100772" y="157163"/>
                  <a:pt x="107156" y="163547"/>
                  <a:pt x="107156" y="171450"/>
                </a:cubicBezTo>
                <a:lnTo>
                  <a:pt x="107156" y="207169"/>
                </a:lnTo>
                <a:lnTo>
                  <a:pt x="64294" y="207169"/>
                </a:lnTo>
                <a:lnTo>
                  <a:pt x="64294" y="171450"/>
                </a:lnTo>
                <a:cubicBezTo>
                  <a:pt x="64294" y="163547"/>
                  <a:pt x="70678" y="157163"/>
                  <a:pt x="78581" y="157163"/>
                </a:cubicBezTo>
                <a:close/>
                <a:moveTo>
                  <a:pt x="42863" y="50006"/>
                </a:moveTo>
                <a:cubicBezTo>
                  <a:pt x="42863" y="46077"/>
                  <a:pt x="46077" y="42863"/>
                  <a:pt x="50006" y="42863"/>
                </a:cubicBezTo>
                <a:lnTo>
                  <a:pt x="64294" y="42863"/>
                </a:lnTo>
                <a:cubicBezTo>
                  <a:pt x="68223" y="42863"/>
                  <a:pt x="71438" y="46077"/>
                  <a:pt x="71438" y="50006"/>
                </a:cubicBezTo>
                <a:lnTo>
                  <a:pt x="71438" y="64294"/>
                </a:lnTo>
                <a:cubicBezTo>
                  <a:pt x="71438" y="68223"/>
                  <a:pt x="68223" y="71438"/>
                  <a:pt x="64294" y="71438"/>
                </a:cubicBezTo>
                <a:lnTo>
                  <a:pt x="50006" y="71438"/>
                </a:lnTo>
                <a:cubicBezTo>
                  <a:pt x="46077" y="71438"/>
                  <a:pt x="42863" y="68223"/>
                  <a:pt x="42863" y="64294"/>
                </a:cubicBezTo>
                <a:lnTo>
                  <a:pt x="42863" y="50006"/>
                </a:lnTo>
                <a:close/>
                <a:moveTo>
                  <a:pt x="107156" y="42863"/>
                </a:moveTo>
                <a:lnTo>
                  <a:pt x="121444" y="42863"/>
                </a:lnTo>
                <a:cubicBezTo>
                  <a:pt x="125373" y="42863"/>
                  <a:pt x="128588" y="46077"/>
                  <a:pt x="128588" y="50006"/>
                </a:cubicBezTo>
                <a:lnTo>
                  <a:pt x="128588" y="64294"/>
                </a:lnTo>
                <a:cubicBezTo>
                  <a:pt x="128588" y="68223"/>
                  <a:pt x="125373" y="71438"/>
                  <a:pt x="121444" y="71438"/>
                </a:cubicBezTo>
                <a:lnTo>
                  <a:pt x="107156" y="71438"/>
                </a:lnTo>
                <a:cubicBezTo>
                  <a:pt x="103227" y="71438"/>
                  <a:pt x="100013" y="68223"/>
                  <a:pt x="100013" y="64294"/>
                </a:cubicBezTo>
                <a:lnTo>
                  <a:pt x="100013" y="50006"/>
                </a:lnTo>
                <a:cubicBezTo>
                  <a:pt x="100013" y="46077"/>
                  <a:pt x="103227" y="42863"/>
                  <a:pt x="107156" y="42863"/>
                </a:cubicBezTo>
                <a:close/>
                <a:moveTo>
                  <a:pt x="42863" y="107156"/>
                </a:moveTo>
                <a:cubicBezTo>
                  <a:pt x="42863" y="103227"/>
                  <a:pt x="46077" y="100013"/>
                  <a:pt x="50006" y="100013"/>
                </a:cubicBezTo>
                <a:lnTo>
                  <a:pt x="64294" y="100013"/>
                </a:lnTo>
                <a:cubicBezTo>
                  <a:pt x="68223" y="100013"/>
                  <a:pt x="71438" y="103227"/>
                  <a:pt x="71438" y="107156"/>
                </a:cubicBezTo>
                <a:lnTo>
                  <a:pt x="71438" y="121444"/>
                </a:lnTo>
                <a:cubicBezTo>
                  <a:pt x="71438" y="125373"/>
                  <a:pt x="68223" y="128588"/>
                  <a:pt x="64294" y="128588"/>
                </a:cubicBezTo>
                <a:lnTo>
                  <a:pt x="50006" y="128588"/>
                </a:lnTo>
                <a:cubicBezTo>
                  <a:pt x="46077" y="128588"/>
                  <a:pt x="42863" y="125373"/>
                  <a:pt x="42863" y="121444"/>
                </a:cubicBezTo>
                <a:lnTo>
                  <a:pt x="42863" y="107156"/>
                </a:lnTo>
                <a:close/>
                <a:moveTo>
                  <a:pt x="107156" y="100013"/>
                </a:moveTo>
                <a:lnTo>
                  <a:pt x="121444" y="100013"/>
                </a:lnTo>
                <a:cubicBezTo>
                  <a:pt x="125373" y="100013"/>
                  <a:pt x="128588" y="103227"/>
                  <a:pt x="128588" y="107156"/>
                </a:cubicBezTo>
                <a:lnTo>
                  <a:pt x="128588" y="121444"/>
                </a:lnTo>
                <a:cubicBezTo>
                  <a:pt x="128588" y="125373"/>
                  <a:pt x="125373" y="128588"/>
                  <a:pt x="121444" y="128588"/>
                </a:cubicBezTo>
                <a:lnTo>
                  <a:pt x="107156" y="128588"/>
                </a:lnTo>
                <a:cubicBezTo>
                  <a:pt x="103227" y="128588"/>
                  <a:pt x="100013" y="125373"/>
                  <a:pt x="100013" y="121444"/>
                </a:cubicBezTo>
                <a:lnTo>
                  <a:pt x="100013" y="107156"/>
                </a:lnTo>
                <a:cubicBezTo>
                  <a:pt x="100013" y="103227"/>
                  <a:pt x="103227" y="100013"/>
                  <a:pt x="107156" y="100013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7"/>
          <p:cNvSpPr/>
          <p:nvPr/>
        </p:nvSpPr>
        <p:spPr>
          <a:xfrm>
            <a:off x="7105650" y="1562100"/>
            <a:ext cx="3038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Ecole Centrale Supérieure de Génie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10706001" y="1562100"/>
            <a:ext cx="914400" cy="266700"/>
          </a:xfrm>
          <a:custGeom>
            <a:avLst/>
            <a:gdLst/>
            <a:ahLst/>
            <a:cxnLst/>
            <a:rect l="l" t="t" r="r" b="b"/>
            <a:pathLst>
              <a:path w="914400" h="266700">
                <a:moveTo>
                  <a:pt x="133350" y="0"/>
                </a:moveTo>
                <a:lnTo>
                  <a:pt x="781050" y="0"/>
                </a:lnTo>
                <a:cubicBezTo>
                  <a:pt x="854648" y="0"/>
                  <a:pt x="914400" y="59752"/>
                  <a:pt x="914400" y="133350"/>
                </a:cubicBezTo>
                <a:lnTo>
                  <a:pt x="914400" y="133350"/>
                </a:lnTo>
                <a:cubicBezTo>
                  <a:pt x="914400" y="206948"/>
                  <a:pt x="854648" y="266700"/>
                  <a:pt x="7810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Text 39"/>
          <p:cNvSpPr/>
          <p:nvPr/>
        </p:nvSpPr>
        <p:spPr>
          <a:xfrm>
            <a:off x="10706001" y="1562100"/>
            <a:ext cx="9810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2003-2004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7105650" y="19050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Program Director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7105650" y="22098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Established program of study with teaching and administration staff</a:t>
            </a:r>
            <a:endParaRPr lang="en-US" sz="1600" dirty="0"/>
          </a:p>
        </p:txBody>
      </p:sp>
      <p:sp>
        <p:nvSpPr>
          <p:cNvPr id="45" name="Shape 42"/>
          <p:cNvSpPr/>
          <p:nvPr/>
        </p:nvSpPr>
        <p:spPr>
          <a:xfrm>
            <a:off x="6210300" y="2781300"/>
            <a:ext cx="5600700" cy="1485900"/>
          </a:xfrm>
          <a:custGeom>
            <a:avLst/>
            <a:gdLst/>
            <a:ahLst/>
            <a:cxnLst/>
            <a:rect l="l" t="t" r="r" b="b"/>
            <a:pathLst>
              <a:path w="5600700" h="1485900">
                <a:moveTo>
                  <a:pt x="38100" y="0"/>
                </a:moveTo>
                <a:lnTo>
                  <a:pt x="5524503" y="0"/>
                </a:lnTo>
                <a:cubicBezTo>
                  <a:pt x="5566585" y="0"/>
                  <a:pt x="5600700" y="34115"/>
                  <a:pt x="5600700" y="76197"/>
                </a:cubicBezTo>
                <a:lnTo>
                  <a:pt x="5600700" y="1409703"/>
                </a:lnTo>
                <a:cubicBezTo>
                  <a:pt x="5600700" y="1451785"/>
                  <a:pt x="5566585" y="1485900"/>
                  <a:pt x="5524503" y="1485900"/>
                </a:cubicBez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3"/>
          <p:cNvSpPr/>
          <p:nvPr/>
        </p:nvSpPr>
        <p:spPr>
          <a:xfrm>
            <a:off x="6210300" y="2781300"/>
            <a:ext cx="38100" cy="1485900"/>
          </a:xfrm>
          <a:custGeom>
            <a:avLst/>
            <a:gdLst/>
            <a:ahLst/>
            <a:cxnLst/>
            <a:rect l="l" t="t" r="r" b="b"/>
            <a:pathLst>
              <a:path w="38100" h="1485900">
                <a:moveTo>
                  <a:pt x="38100" y="0"/>
                </a:moveTo>
                <a:lnTo>
                  <a:pt x="38100" y="0"/>
                </a:lnTo>
                <a:lnTo>
                  <a:pt x="38100" y="1485900"/>
                </a:ln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Shape 44"/>
          <p:cNvSpPr/>
          <p:nvPr/>
        </p:nvSpPr>
        <p:spPr>
          <a:xfrm>
            <a:off x="6419850" y="29718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5"/>
          <p:cNvSpPr/>
          <p:nvPr/>
        </p:nvSpPr>
        <p:spPr>
          <a:xfrm>
            <a:off x="6586538" y="31242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28588" y="0"/>
                </a:moveTo>
                <a:lnTo>
                  <a:pt x="57150" y="0"/>
                </a:lnTo>
                <a:cubicBezTo>
                  <a:pt x="49247" y="0"/>
                  <a:pt x="42863" y="6385"/>
                  <a:pt x="42863" y="14288"/>
                </a:cubicBezTo>
                <a:cubicBezTo>
                  <a:pt x="42863" y="22190"/>
                  <a:pt x="49247" y="28575"/>
                  <a:pt x="57150" y="28575"/>
                </a:cubicBezTo>
                <a:lnTo>
                  <a:pt x="57150" y="96217"/>
                </a:lnTo>
                <a:lnTo>
                  <a:pt x="3349" y="190336"/>
                </a:lnTo>
                <a:cubicBezTo>
                  <a:pt x="1161" y="194221"/>
                  <a:pt x="0" y="198552"/>
                  <a:pt x="0" y="203016"/>
                </a:cubicBezTo>
                <a:cubicBezTo>
                  <a:pt x="0" y="217170"/>
                  <a:pt x="11430" y="228600"/>
                  <a:pt x="25584" y="228600"/>
                </a:cubicBezTo>
                <a:lnTo>
                  <a:pt x="174441" y="228600"/>
                </a:lnTo>
                <a:cubicBezTo>
                  <a:pt x="188550" y="228600"/>
                  <a:pt x="200025" y="217170"/>
                  <a:pt x="200025" y="203016"/>
                </a:cubicBezTo>
                <a:cubicBezTo>
                  <a:pt x="200025" y="198552"/>
                  <a:pt x="198864" y="194176"/>
                  <a:pt x="196676" y="190336"/>
                </a:cubicBezTo>
                <a:lnTo>
                  <a:pt x="142875" y="96217"/>
                </a:lnTo>
                <a:lnTo>
                  <a:pt x="142875" y="28575"/>
                </a:lnTo>
                <a:cubicBezTo>
                  <a:pt x="150778" y="28575"/>
                  <a:pt x="157163" y="22190"/>
                  <a:pt x="157163" y="14288"/>
                </a:cubicBezTo>
                <a:cubicBezTo>
                  <a:pt x="157163" y="6385"/>
                  <a:pt x="150778" y="0"/>
                  <a:pt x="142875" y="0"/>
                </a:cubicBezTo>
                <a:lnTo>
                  <a:pt x="128588" y="0"/>
                </a:lnTo>
                <a:close/>
                <a:moveTo>
                  <a:pt x="85725" y="96217"/>
                </a:moveTo>
                <a:lnTo>
                  <a:pt x="85725" y="28575"/>
                </a:lnTo>
                <a:lnTo>
                  <a:pt x="114300" y="28575"/>
                </a:lnTo>
                <a:lnTo>
                  <a:pt x="114300" y="96217"/>
                </a:lnTo>
                <a:cubicBezTo>
                  <a:pt x="114300" y="101173"/>
                  <a:pt x="115595" y="106085"/>
                  <a:pt x="118050" y="110416"/>
                </a:cubicBezTo>
                <a:lnTo>
                  <a:pt x="136624" y="142875"/>
                </a:lnTo>
                <a:lnTo>
                  <a:pt x="63401" y="142875"/>
                </a:lnTo>
                <a:lnTo>
                  <a:pt x="81975" y="110416"/>
                </a:lnTo>
                <a:cubicBezTo>
                  <a:pt x="84430" y="106085"/>
                  <a:pt x="85725" y="101218"/>
                  <a:pt x="85725" y="96217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6"/>
          <p:cNvSpPr/>
          <p:nvPr/>
        </p:nvSpPr>
        <p:spPr>
          <a:xfrm>
            <a:off x="7105650" y="2971800"/>
            <a:ext cx="2066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Al Akhawayn University</a:t>
            </a:r>
            <a:endParaRPr lang="en-US" sz="1600" dirty="0"/>
          </a:p>
        </p:txBody>
      </p:sp>
      <p:sp>
        <p:nvSpPr>
          <p:cNvPr id="50" name="Shape 47"/>
          <p:cNvSpPr/>
          <p:nvPr/>
        </p:nvSpPr>
        <p:spPr>
          <a:xfrm>
            <a:off x="10705902" y="2971800"/>
            <a:ext cx="914400" cy="266700"/>
          </a:xfrm>
          <a:custGeom>
            <a:avLst/>
            <a:gdLst/>
            <a:ahLst/>
            <a:cxnLst/>
            <a:rect l="l" t="t" r="r" b="b"/>
            <a:pathLst>
              <a:path w="914400" h="266700">
                <a:moveTo>
                  <a:pt x="133350" y="0"/>
                </a:moveTo>
                <a:lnTo>
                  <a:pt x="781050" y="0"/>
                </a:lnTo>
                <a:cubicBezTo>
                  <a:pt x="854648" y="0"/>
                  <a:pt x="914400" y="59752"/>
                  <a:pt x="914400" y="133350"/>
                </a:cubicBezTo>
                <a:lnTo>
                  <a:pt x="914400" y="133350"/>
                </a:lnTo>
                <a:cubicBezTo>
                  <a:pt x="914400" y="206948"/>
                  <a:pt x="854648" y="266700"/>
                  <a:pt x="7810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1" name="Text 48"/>
          <p:cNvSpPr/>
          <p:nvPr/>
        </p:nvSpPr>
        <p:spPr>
          <a:xfrm>
            <a:off x="10705902" y="2971800"/>
            <a:ext cx="9810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2002-2003</a:t>
            </a:r>
            <a:endParaRPr lang="en-US" sz="1600" dirty="0"/>
          </a:p>
        </p:txBody>
      </p:sp>
      <p:sp>
        <p:nvSpPr>
          <p:cNvPr id="52" name="Text 49"/>
          <p:cNvSpPr/>
          <p:nvPr/>
        </p:nvSpPr>
        <p:spPr>
          <a:xfrm>
            <a:off x="7105650" y="3314700"/>
            <a:ext cx="459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Graduate Research Assistant &amp; Teaching Assistant</a:t>
            </a:r>
            <a:endParaRPr lang="en-US" sz="1600" dirty="0"/>
          </a:p>
        </p:txBody>
      </p:sp>
      <p:sp>
        <p:nvSpPr>
          <p:cNvPr id="53" name="Text 50"/>
          <p:cNvSpPr/>
          <p:nvPr/>
        </p:nvSpPr>
        <p:spPr>
          <a:xfrm>
            <a:off x="7105650" y="3619500"/>
            <a:ext cx="45910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 Programming Course - Sponsored conferences on QoS for Wireless Networks</a:t>
            </a:r>
            <a:endParaRPr lang="en-US" sz="1600" dirty="0"/>
          </a:p>
        </p:txBody>
      </p:sp>
      <p:sp>
        <p:nvSpPr>
          <p:cNvPr id="54" name="Shape 51"/>
          <p:cNvSpPr/>
          <p:nvPr/>
        </p:nvSpPr>
        <p:spPr>
          <a:xfrm>
            <a:off x="6194425" y="4422775"/>
            <a:ext cx="5616575" cy="2054225"/>
          </a:xfrm>
          <a:custGeom>
            <a:avLst/>
            <a:gdLst/>
            <a:ahLst/>
            <a:cxnLst/>
            <a:rect l="l" t="t" r="r" b="b"/>
            <a:pathLst>
              <a:path w="5616575" h="2054225">
                <a:moveTo>
                  <a:pt x="76191" y="0"/>
                </a:moveTo>
                <a:lnTo>
                  <a:pt x="5540384" y="0"/>
                </a:lnTo>
                <a:cubicBezTo>
                  <a:pt x="5582463" y="0"/>
                  <a:pt x="5616575" y="34112"/>
                  <a:pt x="5616575" y="76191"/>
                </a:cubicBezTo>
                <a:lnTo>
                  <a:pt x="5616575" y="1978034"/>
                </a:lnTo>
                <a:cubicBezTo>
                  <a:pt x="5616575" y="2020113"/>
                  <a:pt x="5582463" y="2054225"/>
                  <a:pt x="5540384" y="2054225"/>
                </a:cubicBezTo>
                <a:lnTo>
                  <a:pt x="76191" y="2054225"/>
                </a:lnTo>
                <a:cubicBezTo>
                  <a:pt x="34112" y="2054225"/>
                  <a:pt x="0" y="2020113"/>
                  <a:pt x="0" y="1978034"/>
                </a:cubicBezTo>
                <a:lnTo>
                  <a:pt x="0" y="76191"/>
                </a:lnTo>
                <a:cubicBezTo>
                  <a:pt x="0" y="34112"/>
                  <a:pt x="34112" y="0"/>
                  <a:pt x="76191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5" name="Shape 52"/>
          <p:cNvSpPr/>
          <p:nvPr/>
        </p:nvSpPr>
        <p:spPr>
          <a:xfrm>
            <a:off x="6423819" y="4654553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42875" y="190500"/>
                </a:moveTo>
                <a:lnTo>
                  <a:pt x="35719" y="190500"/>
                </a:lnTo>
                <a:cubicBezTo>
                  <a:pt x="15999" y="190500"/>
                  <a:pt x="0" y="174501"/>
                  <a:pt x="0" y="154781"/>
                </a:cubicBezTo>
                <a:lnTo>
                  <a:pt x="0" y="35719"/>
                </a:lnTo>
                <a:cubicBezTo>
                  <a:pt x="0" y="15999"/>
                  <a:pt x="15999" y="0"/>
                  <a:pt x="35719" y="0"/>
                </a:cubicBezTo>
                <a:lnTo>
                  <a:pt x="148828" y="0"/>
                </a:lnTo>
                <a:cubicBezTo>
                  <a:pt x="158688" y="0"/>
                  <a:pt x="166688" y="8000"/>
                  <a:pt x="166688" y="17859"/>
                </a:cubicBezTo>
                <a:lnTo>
                  <a:pt x="166688" y="125016"/>
                </a:lnTo>
                <a:cubicBezTo>
                  <a:pt x="166688" y="132792"/>
                  <a:pt x="161702" y="139415"/>
                  <a:pt x="154781" y="141870"/>
                </a:cubicBezTo>
                <a:lnTo>
                  <a:pt x="154781" y="166688"/>
                </a:lnTo>
                <a:cubicBezTo>
                  <a:pt x="161367" y="166688"/>
                  <a:pt x="166688" y="172008"/>
                  <a:pt x="166688" y="178594"/>
                </a:cubicBezTo>
                <a:cubicBezTo>
                  <a:pt x="166688" y="185179"/>
                  <a:pt x="161367" y="190500"/>
                  <a:pt x="154781" y="190500"/>
                </a:cubicBezTo>
                <a:lnTo>
                  <a:pt x="142875" y="190500"/>
                </a:lnTo>
                <a:close/>
                <a:moveTo>
                  <a:pt x="35719" y="142875"/>
                </a:moveTo>
                <a:cubicBezTo>
                  <a:pt x="29133" y="142875"/>
                  <a:pt x="23812" y="148196"/>
                  <a:pt x="23812" y="154781"/>
                </a:cubicBezTo>
                <a:cubicBezTo>
                  <a:pt x="23812" y="161367"/>
                  <a:pt x="29133" y="166688"/>
                  <a:pt x="35719" y="166688"/>
                </a:cubicBezTo>
                <a:lnTo>
                  <a:pt x="130969" y="166688"/>
                </a:lnTo>
                <a:lnTo>
                  <a:pt x="130969" y="142875"/>
                </a:lnTo>
                <a:lnTo>
                  <a:pt x="35719" y="142875"/>
                </a:lnTo>
                <a:close/>
                <a:moveTo>
                  <a:pt x="47625" y="56555"/>
                </a:moveTo>
                <a:cubicBezTo>
                  <a:pt x="47625" y="61503"/>
                  <a:pt x="51606" y="65484"/>
                  <a:pt x="56555" y="65484"/>
                </a:cubicBezTo>
                <a:lnTo>
                  <a:pt x="122039" y="65484"/>
                </a:lnTo>
                <a:cubicBezTo>
                  <a:pt x="126988" y="65484"/>
                  <a:pt x="130969" y="61503"/>
                  <a:pt x="130969" y="56555"/>
                </a:cubicBezTo>
                <a:cubicBezTo>
                  <a:pt x="130969" y="51606"/>
                  <a:pt x="126988" y="47625"/>
                  <a:pt x="122039" y="47625"/>
                </a:cubicBezTo>
                <a:lnTo>
                  <a:pt x="56555" y="47625"/>
                </a:lnTo>
                <a:cubicBezTo>
                  <a:pt x="51606" y="47625"/>
                  <a:pt x="47625" y="51606"/>
                  <a:pt x="47625" y="56555"/>
                </a:cubicBezTo>
                <a:close/>
                <a:moveTo>
                  <a:pt x="56555" y="83344"/>
                </a:moveTo>
                <a:cubicBezTo>
                  <a:pt x="51606" y="83344"/>
                  <a:pt x="47625" y="87325"/>
                  <a:pt x="47625" y="92273"/>
                </a:cubicBezTo>
                <a:cubicBezTo>
                  <a:pt x="47625" y="97222"/>
                  <a:pt x="51606" y="101203"/>
                  <a:pt x="56555" y="101203"/>
                </a:cubicBezTo>
                <a:lnTo>
                  <a:pt x="122039" y="101203"/>
                </a:lnTo>
                <a:cubicBezTo>
                  <a:pt x="126988" y="101203"/>
                  <a:pt x="130969" y="97222"/>
                  <a:pt x="130969" y="92273"/>
                </a:cubicBezTo>
                <a:cubicBezTo>
                  <a:pt x="130969" y="87325"/>
                  <a:pt x="126988" y="83344"/>
                  <a:pt x="122039" y="83344"/>
                </a:cubicBezTo>
                <a:lnTo>
                  <a:pt x="56555" y="83344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Text 53"/>
          <p:cNvSpPr/>
          <p:nvPr/>
        </p:nvSpPr>
        <p:spPr>
          <a:xfrm>
            <a:off x="6626225" y="4616453"/>
            <a:ext cx="5086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Teaching Subjects</a:t>
            </a:r>
            <a:endParaRPr lang="en-US" sz="1600" dirty="0"/>
          </a:p>
        </p:txBody>
      </p:sp>
      <p:sp>
        <p:nvSpPr>
          <p:cNvPr id="57" name="Shape 54"/>
          <p:cNvSpPr/>
          <p:nvPr/>
        </p:nvSpPr>
        <p:spPr>
          <a:xfrm>
            <a:off x="6388100" y="5035553"/>
            <a:ext cx="2552700" cy="457200"/>
          </a:xfrm>
          <a:custGeom>
            <a:avLst/>
            <a:gdLst/>
            <a:ahLst/>
            <a:cxnLst/>
            <a:rect l="l" t="t" r="r" b="b"/>
            <a:pathLst>
              <a:path w="2552700" h="457200">
                <a:moveTo>
                  <a:pt x="76202" y="0"/>
                </a:moveTo>
                <a:lnTo>
                  <a:pt x="2476498" y="0"/>
                </a:lnTo>
                <a:cubicBezTo>
                  <a:pt x="2518583" y="0"/>
                  <a:pt x="2552700" y="34117"/>
                  <a:pt x="2552700" y="76202"/>
                </a:cubicBezTo>
                <a:lnTo>
                  <a:pt x="2552700" y="380998"/>
                </a:lnTo>
                <a:cubicBezTo>
                  <a:pt x="2552700" y="423083"/>
                  <a:pt x="2518583" y="457200"/>
                  <a:pt x="24764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Shape 55"/>
          <p:cNvSpPr/>
          <p:nvPr/>
        </p:nvSpPr>
        <p:spPr>
          <a:xfrm>
            <a:off x="6511925" y="5187953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07394" y="357"/>
                </a:moveTo>
                <a:cubicBezTo>
                  <a:pt x="102334" y="-1101"/>
                  <a:pt x="97066" y="1845"/>
                  <a:pt x="95607" y="6906"/>
                </a:cubicBezTo>
                <a:lnTo>
                  <a:pt x="57507" y="140256"/>
                </a:lnTo>
                <a:cubicBezTo>
                  <a:pt x="56049" y="145316"/>
                  <a:pt x="58995" y="150584"/>
                  <a:pt x="64056" y="152043"/>
                </a:cubicBezTo>
                <a:cubicBezTo>
                  <a:pt x="69116" y="153501"/>
                  <a:pt x="74384" y="150555"/>
                  <a:pt x="75843" y="145494"/>
                </a:cubicBezTo>
                <a:lnTo>
                  <a:pt x="113943" y="12144"/>
                </a:lnTo>
                <a:cubicBezTo>
                  <a:pt x="115401" y="7084"/>
                  <a:pt x="112455" y="1816"/>
                  <a:pt x="107394" y="357"/>
                </a:cubicBezTo>
                <a:close/>
                <a:moveTo>
                  <a:pt x="126623" y="40868"/>
                </a:moveTo>
                <a:cubicBezTo>
                  <a:pt x="122902" y="44589"/>
                  <a:pt x="122902" y="50631"/>
                  <a:pt x="126623" y="54352"/>
                </a:cubicBezTo>
                <a:lnTo>
                  <a:pt x="148471" y="76200"/>
                </a:lnTo>
                <a:lnTo>
                  <a:pt x="126623" y="98048"/>
                </a:lnTo>
                <a:cubicBezTo>
                  <a:pt x="122902" y="101769"/>
                  <a:pt x="122902" y="107811"/>
                  <a:pt x="126623" y="111532"/>
                </a:cubicBezTo>
                <a:cubicBezTo>
                  <a:pt x="130344" y="115253"/>
                  <a:pt x="136386" y="115253"/>
                  <a:pt x="140107" y="111532"/>
                </a:cubicBezTo>
                <a:lnTo>
                  <a:pt x="168682" y="82957"/>
                </a:lnTo>
                <a:cubicBezTo>
                  <a:pt x="172403" y="79236"/>
                  <a:pt x="172403" y="73194"/>
                  <a:pt x="168682" y="69473"/>
                </a:cubicBezTo>
                <a:lnTo>
                  <a:pt x="140107" y="40898"/>
                </a:lnTo>
                <a:cubicBezTo>
                  <a:pt x="136386" y="37177"/>
                  <a:pt x="130344" y="37177"/>
                  <a:pt x="126623" y="40898"/>
                </a:cubicBezTo>
                <a:close/>
                <a:moveTo>
                  <a:pt x="44857" y="40868"/>
                </a:moveTo>
                <a:cubicBezTo>
                  <a:pt x="41136" y="37147"/>
                  <a:pt x="35094" y="37147"/>
                  <a:pt x="31373" y="40868"/>
                </a:cubicBezTo>
                <a:lnTo>
                  <a:pt x="2798" y="69443"/>
                </a:lnTo>
                <a:cubicBezTo>
                  <a:pt x="-923" y="73164"/>
                  <a:pt x="-923" y="79206"/>
                  <a:pt x="2798" y="82927"/>
                </a:cubicBezTo>
                <a:lnTo>
                  <a:pt x="31373" y="111502"/>
                </a:lnTo>
                <a:cubicBezTo>
                  <a:pt x="35094" y="115223"/>
                  <a:pt x="41136" y="115223"/>
                  <a:pt x="44857" y="111502"/>
                </a:cubicBezTo>
                <a:cubicBezTo>
                  <a:pt x="48578" y="107781"/>
                  <a:pt x="48578" y="101739"/>
                  <a:pt x="44857" y="98018"/>
                </a:cubicBezTo>
                <a:lnTo>
                  <a:pt x="23009" y="76200"/>
                </a:lnTo>
                <a:lnTo>
                  <a:pt x="44827" y="54352"/>
                </a:lnTo>
                <a:cubicBezTo>
                  <a:pt x="48548" y="50631"/>
                  <a:pt x="48548" y="44589"/>
                  <a:pt x="44827" y="40868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Text 56"/>
          <p:cNvSpPr/>
          <p:nvPr/>
        </p:nvSpPr>
        <p:spPr>
          <a:xfrm>
            <a:off x="6769100" y="5149853"/>
            <a:ext cx="1095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 Programming</a:t>
            </a:r>
            <a:endParaRPr lang="en-US" sz="1600" dirty="0"/>
          </a:p>
        </p:txBody>
      </p:sp>
      <p:sp>
        <p:nvSpPr>
          <p:cNvPr id="60" name="Shape 57"/>
          <p:cNvSpPr/>
          <p:nvPr/>
        </p:nvSpPr>
        <p:spPr>
          <a:xfrm>
            <a:off x="9058275" y="5035553"/>
            <a:ext cx="2552700" cy="457200"/>
          </a:xfrm>
          <a:custGeom>
            <a:avLst/>
            <a:gdLst/>
            <a:ahLst/>
            <a:cxnLst/>
            <a:rect l="l" t="t" r="r" b="b"/>
            <a:pathLst>
              <a:path w="2552700" h="457200">
                <a:moveTo>
                  <a:pt x="76202" y="0"/>
                </a:moveTo>
                <a:lnTo>
                  <a:pt x="2476498" y="0"/>
                </a:lnTo>
                <a:cubicBezTo>
                  <a:pt x="2518583" y="0"/>
                  <a:pt x="2552700" y="34117"/>
                  <a:pt x="2552700" y="76202"/>
                </a:cubicBezTo>
                <a:lnTo>
                  <a:pt x="2552700" y="380998"/>
                </a:lnTo>
                <a:cubicBezTo>
                  <a:pt x="2552700" y="423083"/>
                  <a:pt x="2518583" y="457200"/>
                  <a:pt x="24764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Shape 58"/>
          <p:cNvSpPr/>
          <p:nvPr/>
        </p:nvSpPr>
        <p:spPr>
          <a:xfrm>
            <a:off x="9210675" y="5187953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82689" y="93137"/>
                </a:moveTo>
                <a:cubicBezTo>
                  <a:pt x="85606" y="91142"/>
                  <a:pt x="89654" y="89416"/>
                  <a:pt x="89654" y="89416"/>
                </a:cubicBezTo>
                <a:cubicBezTo>
                  <a:pt x="89654" y="89416"/>
                  <a:pt x="78135" y="91500"/>
                  <a:pt x="66675" y="92452"/>
                </a:cubicBezTo>
                <a:cubicBezTo>
                  <a:pt x="52655" y="93613"/>
                  <a:pt x="37594" y="93851"/>
                  <a:pt x="30034" y="92839"/>
                </a:cubicBezTo>
                <a:cubicBezTo>
                  <a:pt x="12144" y="90458"/>
                  <a:pt x="39856" y="83880"/>
                  <a:pt x="39856" y="83880"/>
                </a:cubicBezTo>
                <a:cubicBezTo>
                  <a:pt x="39856" y="83880"/>
                  <a:pt x="29111" y="83165"/>
                  <a:pt x="15865" y="89535"/>
                </a:cubicBezTo>
                <a:cubicBezTo>
                  <a:pt x="238" y="97095"/>
                  <a:pt x="54560" y="100548"/>
                  <a:pt x="82689" y="93137"/>
                </a:cubicBezTo>
                <a:close/>
                <a:moveTo>
                  <a:pt x="57269" y="83582"/>
                </a:moveTo>
                <a:cubicBezTo>
                  <a:pt x="51614" y="70872"/>
                  <a:pt x="32534" y="59710"/>
                  <a:pt x="57269" y="40184"/>
                </a:cubicBezTo>
                <a:cubicBezTo>
                  <a:pt x="88136" y="15835"/>
                  <a:pt x="72301" y="0"/>
                  <a:pt x="72301" y="0"/>
                </a:cubicBezTo>
                <a:cubicBezTo>
                  <a:pt x="78700" y="25152"/>
                  <a:pt x="49798" y="32772"/>
                  <a:pt x="39350" y="48399"/>
                </a:cubicBezTo>
                <a:cubicBezTo>
                  <a:pt x="32236" y="59085"/>
                  <a:pt x="42833" y="70545"/>
                  <a:pt x="57269" y="83582"/>
                </a:cubicBezTo>
                <a:close/>
                <a:moveTo>
                  <a:pt x="91380" y="31135"/>
                </a:moveTo>
                <a:cubicBezTo>
                  <a:pt x="91410" y="31135"/>
                  <a:pt x="39231" y="44172"/>
                  <a:pt x="64145" y="72866"/>
                </a:cubicBezTo>
                <a:cubicBezTo>
                  <a:pt x="71497" y="81320"/>
                  <a:pt x="62210" y="88940"/>
                  <a:pt x="62210" y="88940"/>
                </a:cubicBezTo>
                <a:cubicBezTo>
                  <a:pt x="62210" y="88940"/>
                  <a:pt x="80873" y="79296"/>
                  <a:pt x="72301" y="67241"/>
                </a:cubicBezTo>
                <a:cubicBezTo>
                  <a:pt x="64294" y="55989"/>
                  <a:pt x="58162" y="50393"/>
                  <a:pt x="91380" y="31135"/>
                </a:cubicBezTo>
                <a:close/>
                <a:moveTo>
                  <a:pt x="89565" y="111651"/>
                </a:moveTo>
                <a:cubicBezTo>
                  <a:pt x="89416" y="111949"/>
                  <a:pt x="89208" y="112187"/>
                  <a:pt x="88969" y="112425"/>
                </a:cubicBezTo>
                <a:cubicBezTo>
                  <a:pt x="127159" y="102394"/>
                  <a:pt x="113109" y="77033"/>
                  <a:pt x="94863" y="83463"/>
                </a:cubicBezTo>
                <a:cubicBezTo>
                  <a:pt x="93881" y="83820"/>
                  <a:pt x="93018" y="84475"/>
                  <a:pt x="92422" y="85338"/>
                </a:cubicBezTo>
                <a:cubicBezTo>
                  <a:pt x="93494" y="84951"/>
                  <a:pt x="94595" y="84653"/>
                  <a:pt x="95696" y="84445"/>
                </a:cubicBezTo>
                <a:cubicBezTo>
                  <a:pt x="104924" y="82510"/>
                  <a:pt x="118170" y="96798"/>
                  <a:pt x="89565" y="111651"/>
                </a:cubicBezTo>
                <a:close/>
                <a:moveTo>
                  <a:pt x="103584" y="130195"/>
                </a:moveTo>
                <a:cubicBezTo>
                  <a:pt x="103584" y="130195"/>
                  <a:pt x="107900" y="133737"/>
                  <a:pt x="98852" y="136505"/>
                </a:cubicBezTo>
                <a:cubicBezTo>
                  <a:pt x="81617" y="141714"/>
                  <a:pt x="27176" y="143292"/>
                  <a:pt x="12055" y="136714"/>
                </a:cubicBezTo>
                <a:cubicBezTo>
                  <a:pt x="6608" y="134362"/>
                  <a:pt x="16818" y="131058"/>
                  <a:pt x="20032" y="130373"/>
                </a:cubicBezTo>
                <a:cubicBezTo>
                  <a:pt x="23366" y="129659"/>
                  <a:pt x="25301" y="129778"/>
                  <a:pt x="25301" y="129778"/>
                </a:cubicBezTo>
                <a:cubicBezTo>
                  <a:pt x="19258" y="125522"/>
                  <a:pt x="-13781" y="138142"/>
                  <a:pt x="8513" y="141744"/>
                </a:cubicBezTo>
                <a:cubicBezTo>
                  <a:pt x="69294" y="151626"/>
                  <a:pt x="119360" y="137309"/>
                  <a:pt x="103584" y="130195"/>
                </a:cubicBezTo>
                <a:close/>
                <a:moveTo>
                  <a:pt x="37058" y="117872"/>
                </a:moveTo>
                <a:cubicBezTo>
                  <a:pt x="13633" y="124420"/>
                  <a:pt x="51316" y="137934"/>
                  <a:pt x="81141" y="125164"/>
                </a:cubicBezTo>
                <a:cubicBezTo>
                  <a:pt x="78224" y="124033"/>
                  <a:pt x="75426" y="122664"/>
                  <a:pt x="72747" y="121057"/>
                </a:cubicBezTo>
                <a:cubicBezTo>
                  <a:pt x="59442" y="123587"/>
                  <a:pt x="53280" y="123765"/>
                  <a:pt x="41196" y="122396"/>
                </a:cubicBezTo>
                <a:cubicBezTo>
                  <a:pt x="31224" y="121265"/>
                  <a:pt x="37058" y="117872"/>
                  <a:pt x="37058" y="117872"/>
                </a:cubicBezTo>
                <a:close/>
                <a:moveTo>
                  <a:pt x="90577" y="146804"/>
                </a:moveTo>
                <a:cubicBezTo>
                  <a:pt x="67151" y="151209"/>
                  <a:pt x="38249" y="150703"/>
                  <a:pt x="21134" y="147876"/>
                </a:cubicBezTo>
                <a:cubicBezTo>
                  <a:pt x="21134" y="147846"/>
                  <a:pt x="24646" y="150763"/>
                  <a:pt x="42684" y="151924"/>
                </a:cubicBezTo>
                <a:cubicBezTo>
                  <a:pt x="70128" y="153680"/>
                  <a:pt x="112276" y="150941"/>
                  <a:pt x="113258" y="137964"/>
                </a:cubicBezTo>
                <a:cubicBezTo>
                  <a:pt x="113258" y="137964"/>
                  <a:pt x="111353" y="142875"/>
                  <a:pt x="90577" y="146804"/>
                </a:cubicBezTo>
                <a:close/>
                <a:moveTo>
                  <a:pt x="77599" y="105073"/>
                </a:moveTo>
                <a:cubicBezTo>
                  <a:pt x="59978" y="108466"/>
                  <a:pt x="49768" y="108377"/>
                  <a:pt x="36880" y="107037"/>
                </a:cubicBezTo>
                <a:cubicBezTo>
                  <a:pt x="26908" y="105995"/>
                  <a:pt x="33427" y="101173"/>
                  <a:pt x="33427" y="101173"/>
                </a:cubicBezTo>
                <a:cubicBezTo>
                  <a:pt x="7590" y="109746"/>
                  <a:pt x="47774" y="119449"/>
                  <a:pt x="83880" y="108883"/>
                </a:cubicBezTo>
                <a:cubicBezTo>
                  <a:pt x="81558" y="108049"/>
                  <a:pt x="79415" y="106769"/>
                  <a:pt x="77599" y="105073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Text 59"/>
          <p:cNvSpPr/>
          <p:nvPr/>
        </p:nvSpPr>
        <p:spPr>
          <a:xfrm>
            <a:off x="9439275" y="5149853"/>
            <a:ext cx="1266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Java Programming</a:t>
            </a:r>
            <a:endParaRPr lang="en-US" sz="1600" dirty="0"/>
          </a:p>
        </p:txBody>
      </p:sp>
      <p:sp>
        <p:nvSpPr>
          <p:cNvPr id="63" name="Shape 60"/>
          <p:cNvSpPr/>
          <p:nvPr/>
        </p:nvSpPr>
        <p:spPr>
          <a:xfrm>
            <a:off x="6388100" y="5607053"/>
            <a:ext cx="2552700" cy="457200"/>
          </a:xfrm>
          <a:custGeom>
            <a:avLst/>
            <a:gdLst/>
            <a:ahLst/>
            <a:cxnLst/>
            <a:rect l="l" t="t" r="r" b="b"/>
            <a:pathLst>
              <a:path w="2552700" h="457200">
                <a:moveTo>
                  <a:pt x="76202" y="0"/>
                </a:moveTo>
                <a:lnTo>
                  <a:pt x="2476498" y="0"/>
                </a:lnTo>
                <a:cubicBezTo>
                  <a:pt x="2518583" y="0"/>
                  <a:pt x="2552700" y="34117"/>
                  <a:pt x="2552700" y="76202"/>
                </a:cubicBezTo>
                <a:lnTo>
                  <a:pt x="2552700" y="380998"/>
                </a:lnTo>
                <a:cubicBezTo>
                  <a:pt x="2552700" y="423083"/>
                  <a:pt x="2518583" y="457200"/>
                  <a:pt x="24764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4" name="Shape 61"/>
          <p:cNvSpPr/>
          <p:nvPr/>
        </p:nvSpPr>
        <p:spPr>
          <a:xfrm>
            <a:off x="6502400" y="5759453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9050" y="28575"/>
                </a:moveTo>
                <a:cubicBezTo>
                  <a:pt x="19050" y="18068"/>
                  <a:pt x="27593" y="9525"/>
                  <a:pt x="38100" y="9525"/>
                </a:cubicBezTo>
                <a:lnTo>
                  <a:pt x="152400" y="9525"/>
                </a:lnTo>
                <a:cubicBezTo>
                  <a:pt x="162907" y="9525"/>
                  <a:pt x="171450" y="18068"/>
                  <a:pt x="171450" y="28575"/>
                </a:cubicBezTo>
                <a:lnTo>
                  <a:pt x="171450" y="100013"/>
                </a:lnTo>
                <a:lnTo>
                  <a:pt x="152400" y="100013"/>
                </a:lnTo>
                <a:lnTo>
                  <a:pt x="152400" y="28575"/>
                </a:lnTo>
                <a:lnTo>
                  <a:pt x="38100" y="28575"/>
                </a:lnTo>
                <a:lnTo>
                  <a:pt x="38100" y="100013"/>
                </a:lnTo>
                <a:lnTo>
                  <a:pt x="19050" y="100013"/>
                </a:lnTo>
                <a:lnTo>
                  <a:pt x="19050" y="28575"/>
                </a:lnTo>
                <a:close/>
                <a:moveTo>
                  <a:pt x="0" y="120015"/>
                </a:moveTo>
                <a:cubicBezTo>
                  <a:pt x="0" y="116860"/>
                  <a:pt x="2560" y="114300"/>
                  <a:pt x="5715" y="114300"/>
                </a:cubicBezTo>
                <a:lnTo>
                  <a:pt x="184785" y="114300"/>
                </a:lnTo>
                <a:cubicBezTo>
                  <a:pt x="187940" y="114300"/>
                  <a:pt x="190500" y="116860"/>
                  <a:pt x="190500" y="120015"/>
                </a:cubicBezTo>
                <a:cubicBezTo>
                  <a:pt x="190500" y="132636"/>
                  <a:pt x="180261" y="142875"/>
                  <a:pt x="167640" y="142875"/>
                </a:cubicBezTo>
                <a:lnTo>
                  <a:pt x="22860" y="142875"/>
                </a:lnTo>
                <a:cubicBezTo>
                  <a:pt x="10239" y="142875"/>
                  <a:pt x="0" y="132636"/>
                  <a:pt x="0" y="120015"/>
                </a:cubicBezTo>
                <a:close/>
                <a:moveTo>
                  <a:pt x="83641" y="62210"/>
                </a:moveTo>
                <a:lnTo>
                  <a:pt x="74414" y="71438"/>
                </a:lnTo>
                <a:lnTo>
                  <a:pt x="83641" y="80665"/>
                </a:lnTo>
                <a:cubicBezTo>
                  <a:pt x="86439" y="83463"/>
                  <a:pt x="86439" y="87987"/>
                  <a:pt x="83641" y="90755"/>
                </a:cubicBezTo>
                <a:cubicBezTo>
                  <a:pt x="80843" y="93524"/>
                  <a:pt x="76319" y="93553"/>
                  <a:pt x="73551" y="90755"/>
                </a:cubicBezTo>
                <a:lnTo>
                  <a:pt x="59263" y="76468"/>
                </a:lnTo>
                <a:cubicBezTo>
                  <a:pt x="56465" y="73670"/>
                  <a:pt x="56465" y="69146"/>
                  <a:pt x="59263" y="66377"/>
                </a:cubicBezTo>
                <a:lnTo>
                  <a:pt x="73551" y="52090"/>
                </a:lnTo>
                <a:cubicBezTo>
                  <a:pt x="76349" y="49292"/>
                  <a:pt x="80873" y="49292"/>
                  <a:pt x="83641" y="52090"/>
                </a:cubicBezTo>
                <a:cubicBezTo>
                  <a:pt x="86410" y="54888"/>
                  <a:pt x="86439" y="59412"/>
                  <a:pt x="83641" y="62180"/>
                </a:cubicBezTo>
                <a:close/>
                <a:moveTo>
                  <a:pt x="116979" y="52090"/>
                </a:moveTo>
                <a:lnTo>
                  <a:pt x="131266" y="66377"/>
                </a:lnTo>
                <a:cubicBezTo>
                  <a:pt x="134064" y="69175"/>
                  <a:pt x="134064" y="73700"/>
                  <a:pt x="131266" y="76468"/>
                </a:cubicBezTo>
                <a:lnTo>
                  <a:pt x="116979" y="90755"/>
                </a:lnTo>
                <a:cubicBezTo>
                  <a:pt x="114181" y="93553"/>
                  <a:pt x="109657" y="93553"/>
                  <a:pt x="106888" y="90755"/>
                </a:cubicBezTo>
                <a:cubicBezTo>
                  <a:pt x="104120" y="87957"/>
                  <a:pt x="104090" y="83433"/>
                  <a:pt x="106888" y="80665"/>
                </a:cubicBezTo>
                <a:lnTo>
                  <a:pt x="116116" y="71438"/>
                </a:lnTo>
                <a:lnTo>
                  <a:pt x="106888" y="62210"/>
                </a:lnTo>
                <a:cubicBezTo>
                  <a:pt x="104090" y="59412"/>
                  <a:pt x="104090" y="54888"/>
                  <a:pt x="106888" y="52120"/>
                </a:cubicBezTo>
                <a:cubicBezTo>
                  <a:pt x="109686" y="49351"/>
                  <a:pt x="114211" y="49322"/>
                  <a:pt x="116979" y="5212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62"/>
          <p:cNvSpPr/>
          <p:nvPr/>
        </p:nvSpPr>
        <p:spPr>
          <a:xfrm>
            <a:off x="6769100" y="5721353"/>
            <a:ext cx="847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Visual Basic</a:t>
            </a:r>
            <a:endParaRPr lang="en-US" sz="1600" dirty="0"/>
          </a:p>
        </p:txBody>
      </p:sp>
      <p:sp>
        <p:nvSpPr>
          <p:cNvPr id="66" name="Shape 63"/>
          <p:cNvSpPr/>
          <p:nvPr/>
        </p:nvSpPr>
        <p:spPr>
          <a:xfrm>
            <a:off x="9058275" y="5607053"/>
            <a:ext cx="2552700" cy="457200"/>
          </a:xfrm>
          <a:custGeom>
            <a:avLst/>
            <a:gdLst/>
            <a:ahLst/>
            <a:cxnLst/>
            <a:rect l="l" t="t" r="r" b="b"/>
            <a:pathLst>
              <a:path w="2552700" h="457200">
                <a:moveTo>
                  <a:pt x="76202" y="0"/>
                </a:moveTo>
                <a:lnTo>
                  <a:pt x="2476498" y="0"/>
                </a:lnTo>
                <a:cubicBezTo>
                  <a:pt x="2518583" y="0"/>
                  <a:pt x="2552700" y="34117"/>
                  <a:pt x="2552700" y="76202"/>
                </a:cubicBezTo>
                <a:lnTo>
                  <a:pt x="2552700" y="380998"/>
                </a:lnTo>
                <a:cubicBezTo>
                  <a:pt x="2552700" y="423083"/>
                  <a:pt x="2518583" y="457200"/>
                  <a:pt x="24764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7" name="Shape 64"/>
          <p:cNvSpPr/>
          <p:nvPr/>
        </p:nvSpPr>
        <p:spPr>
          <a:xfrm>
            <a:off x="9191625" y="575945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9525"/>
                </a:moveTo>
                <a:cubicBezTo>
                  <a:pt x="8543" y="9525"/>
                  <a:pt x="0" y="18068"/>
                  <a:pt x="0" y="28575"/>
                </a:cubicBezTo>
                <a:lnTo>
                  <a:pt x="0" y="104775"/>
                </a:lnTo>
                <a:cubicBezTo>
                  <a:pt x="0" y="115282"/>
                  <a:pt x="8543" y="123825"/>
                  <a:pt x="19050" y="123825"/>
                </a:cubicBezTo>
                <a:lnTo>
                  <a:pt x="61912" y="123825"/>
                </a:lnTo>
                <a:lnTo>
                  <a:pt x="57150" y="138113"/>
                </a:lnTo>
                <a:lnTo>
                  <a:pt x="35719" y="138113"/>
                </a:lnTo>
                <a:cubicBezTo>
                  <a:pt x="31760" y="138113"/>
                  <a:pt x="28575" y="141297"/>
                  <a:pt x="28575" y="145256"/>
                </a:cubicBezTo>
                <a:cubicBezTo>
                  <a:pt x="28575" y="149215"/>
                  <a:pt x="31760" y="152400"/>
                  <a:pt x="35719" y="152400"/>
                </a:cubicBezTo>
                <a:lnTo>
                  <a:pt x="116681" y="152400"/>
                </a:lnTo>
                <a:cubicBezTo>
                  <a:pt x="120640" y="152400"/>
                  <a:pt x="123825" y="149215"/>
                  <a:pt x="123825" y="145256"/>
                </a:cubicBezTo>
                <a:cubicBezTo>
                  <a:pt x="123825" y="141297"/>
                  <a:pt x="120640" y="138113"/>
                  <a:pt x="116681" y="138113"/>
                </a:cubicBezTo>
                <a:lnTo>
                  <a:pt x="95250" y="138113"/>
                </a:lnTo>
                <a:lnTo>
                  <a:pt x="90488" y="123825"/>
                </a:lnTo>
                <a:lnTo>
                  <a:pt x="133350" y="123825"/>
                </a:lnTo>
                <a:cubicBezTo>
                  <a:pt x="143857" y="123825"/>
                  <a:pt x="152400" y="115282"/>
                  <a:pt x="152400" y="104775"/>
                </a:cubicBezTo>
                <a:lnTo>
                  <a:pt x="152400" y="28575"/>
                </a:lnTo>
                <a:cubicBezTo>
                  <a:pt x="152400" y="18068"/>
                  <a:pt x="143857" y="9525"/>
                  <a:pt x="133350" y="9525"/>
                </a:cubicBezTo>
                <a:lnTo>
                  <a:pt x="19050" y="9525"/>
                </a:lnTo>
                <a:close/>
                <a:moveTo>
                  <a:pt x="28575" y="28575"/>
                </a:moveTo>
                <a:lnTo>
                  <a:pt x="123825" y="28575"/>
                </a:lnTo>
                <a:cubicBezTo>
                  <a:pt x="129094" y="28575"/>
                  <a:pt x="133350" y="32831"/>
                  <a:pt x="133350" y="38100"/>
                </a:cubicBezTo>
                <a:lnTo>
                  <a:pt x="133350" y="85725"/>
                </a:lnTo>
                <a:cubicBezTo>
                  <a:pt x="133350" y="90994"/>
                  <a:pt x="129094" y="95250"/>
                  <a:pt x="123825" y="95250"/>
                </a:cubicBezTo>
                <a:lnTo>
                  <a:pt x="28575" y="95250"/>
                </a:lnTo>
                <a:cubicBezTo>
                  <a:pt x="23306" y="95250"/>
                  <a:pt x="19050" y="90994"/>
                  <a:pt x="19050" y="85725"/>
                </a:cubicBezTo>
                <a:lnTo>
                  <a:pt x="19050" y="38100"/>
                </a:lnTo>
                <a:cubicBezTo>
                  <a:pt x="19050" y="32831"/>
                  <a:pt x="23306" y="28575"/>
                  <a:pt x="28575" y="28575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Text 65"/>
          <p:cNvSpPr/>
          <p:nvPr/>
        </p:nvSpPr>
        <p:spPr>
          <a:xfrm>
            <a:off x="9439275" y="5721353"/>
            <a:ext cx="1114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Computer Skills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ms-resources.prd.timeshighereducation.com/8d3d89ac1daf5be4f542aa88ee6fe364f0f0d5c1.jpg"/>
          <p:cNvPicPr>
            <a:picLocks noChangeAspect="1"/>
          </p:cNvPicPr>
          <p:nvPr/>
        </p:nvPicPr>
        <p:blipFill>
          <a:blip r:embed="rId3">
            <a:alphaModFix amt="15000"/>
          </a:blip>
          <a:srcRect t="12519" b="12519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5000"/>
                </a:srgbClr>
              </a:gs>
              <a:gs pos="100000">
                <a:srgbClr val="4A6D8C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15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Academic Foundation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Educational Background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17500" y="9842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333375" y="1206500"/>
            <a:ext cx="5635625" cy="4183063"/>
          </a:xfrm>
          <a:custGeom>
            <a:avLst/>
            <a:gdLst/>
            <a:ahLst/>
            <a:cxnLst/>
            <a:rect l="l" t="t" r="r" b="b"/>
            <a:pathLst>
              <a:path w="5635625" h="4183063">
                <a:moveTo>
                  <a:pt x="31750" y="0"/>
                </a:moveTo>
                <a:lnTo>
                  <a:pt x="5572126" y="0"/>
                </a:lnTo>
                <a:cubicBezTo>
                  <a:pt x="5607196" y="0"/>
                  <a:pt x="5635625" y="28429"/>
                  <a:pt x="5635625" y="63499"/>
                </a:cubicBezTo>
                <a:lnTo>
                  <a:pt x="5635625" y="4119564"/>
                </a:lnTo>
                <a:cubicBezTo>
                  <a:pt x="5635625" y="4154633"/>
                  <a:pt x="5607196" y="4183063"/>
                  <a:pt x="5572126" y="4183063"/>
                </a:cubicBezTo>
                <a:lnTo>
                  <a:pt x="31750" y="4183063"/>
                </a:lnTo>
                <a:cubicBezTo>
                  <a:pt x="14227" y="4183063"/>
                  <a:pt x="0" y="4168836"/>
                  <a:pt x="0" y="4151313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333375" y="1206500"/>
            <a:ext cx="31750" cy="4183063"/>
          </a:xfrm>
          <a:custGeom>
            <a:avLst/>
            <a:gdLst/>
            <a:ahLst/>
            <a:cxnLst/>
            <a:rect l="l" t="t" r="r" b="b"/>
            <a:pathLst>
              <a:path w="31750" h="4183063">
                <a:moveTo>
                  <a:pt x="31750" y="0"/>
                </a:moveTo>
                <a:lnTo>
                  <a:pt x="31750" y="0"/>
                </a:lnTo>
                <a:lnTo>
                  <a:pt x="31750" y="4183063"/>
                </a:lnTo>
                <a:lnTo>
                  <a:pt x="31750" y="4183063"/>
                </a:lnTo>
                <a:cubicBezTo>
                  <a:pt x="14227" y="4183063"/>
                  <a:pt x="0" y="4168836"/>
                  <a:pt x="0" y="4151313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539750" y="1397000"/>
            <a:ext cx="635000" cy="635000"/>
          </a:xfrm>
          <a:custGeom>
            <a:avLst/>
            <a:gdLst/>
            <a:ahLst/>
            <a:cxnLst/>
            <a:rect l="l" t="t" r="r" b="b"/>
            <a:pathLst>
              <a:path w="635000" h="635000">
                <a:moveTo>
                  <a:pt x="317500" y="0"/>
                </a:moveTo>
                <a:lnTo>
                  <a:pt x="317500" y="0"/>
                </a:lnTo>
                <a:cubicBezTo>
                  <a:pt x="492733" y="0"/>
                  <a:pt x="635000" y="142267"/>
                  <a:pt x="635000" y="317500"/>
                </a:cubicBezTo>
                <a:lnTo>
                  <a:pt x="635000" y="317500"/>
                </a:lnTo>
                <a:cubicBezTo>
                  <a:pt x="635000" y="492733"/>
                  <a:pt x="492733" y="635000"/>
                  <a:pt x="317500" y="635000"/>
                </a:cubicBezTo>
                <a:lnTo>
                  <a:pt x="317500" y="635000"/>
                </a:lnTo>
                <a:cubicBezTo>
                  <a:pt x="142267" y="635000"/>
                  <a:pt x="0" y="492733"/>
                  <a:pt x="0" y="317500"/>
                </a:cubicBezTo>
                <a:lnTo>
                  <a:pt x="0" y="317500"/>
                </a:lnTo>
                <a:cubicBezTo>
                  <a:pt x="0" y="142267"/>
                  <a:pt x="142267" y="0"/>
                  <a:pt x="3175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725289" y="1595438"/>
            <a:ext cx="267891" cy="238125"/>
          </a:xfrm>
          <a:custGeom>
            <a:avLst/>
            <a:gdLst/>
            <a:ahLst/>
            <a:cxnLst/>
            <a:rect l="l" t="t" r="r" b="b"/>
            <a:pathLst>
              <a:path w="267891" h="238125">
                <a:moveTo>
                  <a:pt x="22324" y="91064"/>
                </a:moveTo>
                <a:lnTo>
                  <a:pt x="119621" y="131108"/>
                </a:lnTo>
                <a:cubicBezTo>
                  <a:pt x="124178" y="132969"/>
                  <a:pt x="129015" y="133945"/>
                  <a:pt x="133945" y="133945"/>
                </a:cubicBezTo>
                <a:cubicBezTo>
                  <a:pt x="138875" y="133945"/>
                  <a:pt x="143712" y="132969"/>
                  <a:pt x="148270" y="131108"/>
                </a:cubicBezTo>
                <a:lnTo>
                  <a:pt x="261007" y="84693"/>
                </a:lnTo>
                <a:cubicBezTo>
                  <a:pt x="265193" y="82972"/>
                  <a:pt x="267891" y="78925"/>
                  <a:pt x="267891" y="74414"/>
                </a:cubicBezTo>
                <a:cubicBezTo>
                  <a:pt x="267891" y="69903"/>
                  <a:pt x="265193" y="65856"/>
                  <a:pt x="261007" y="64136"/>
                </a:cubicBezTo>
                <a:lnTo>
                  <a:pt x="148270" y="17720"/>
                </a:lnTo>
                <a:cubicBezTo>
                  <a:pt x="143712" y="15859"/>
                  <a:pt x="138875" y="14883"/>
                  <a:pt x="133945" y="14883"/>
                </a:cubicBezTo>
                <a:cubicBezTo>
                  <a:pt x="129015" y="14883"/>
                  <a:pt x="124178" y="15859"/>
                  <a:pt x="119621" y="17720"/>
                </a:cubicBezTo>
                <a:lnTo>
                  <a:pt x="6883" y="64136"/>
                </a:lnTo>
                <a:cubicBezTo>
                  <a:pt x="2698" y="65856"/>
                  <a:pt x="0" y="69903"/>
                  <a:pt x="0" y="74414"/>
                </a:cubicBezTo>
                <a:lnTo>
                  <a:pt x="0" y="212080"/>
                </a:lnTo>
                <a:cubicBezTo>
                  <a:pt x="0" y="218266"/>
                  <a:pt x="4976" y="223242"/>
                  <a:pt x="11162" y="223242"/>
                </a:cubicBezTo>
                <a:cubicBezTo>
                  <a:pt x="17348" y="223242"/>
                  <a:pt x="22324" y="218266"/>
                  <a:pt x="22324" y="212080"/>
                </a:cubicBezTo>
                <a:lnTo>
                  <a:pt x="22324" y="91064"/>
                </a:lnTo>
                <a:close/>
                <a:moveTo>
                  <a:pt x="44648" y="124411"/>
                </a:moveTo>
                <a:lnTo>
                  <a:pt x="44648" y="178594"/>
                </a:lnTo>
                <a:cubicBezTo>
                  <a:pt x="44648" y="203243"/>
                  <a:pt x="84646" y="223242"/>
                  <a:pt x="133945" y="223242"/>
                </a:cubicBezTo>
                <a:cubicBezTo>
                  <a:pt x="183245" y="223242"/>
                  <a:pt x="223242" y="203243"/>
                  <a:pt x="223242" y="178594"/>
                </a:cubicBezTo>
                <a:lnTo>
                  <a:pt x="223242" y="124365"/>
                </a:lnTo>
                <a:lnTo>
                  <a:pt x="156781" y="151758"/>
                </a:lnTo>
                <a:cubicBezTo>
                  <a:pt x="149526" y="154735"/>
                  <a:pt x="141805" y="156270"/>
                  <a:pt x="133945" y="156270"/>
                </a:cubicBezTo>
                <a:cubicBezTo>
                  <a:pt x="126085" y="156270"/>
                  <a:pt x="118365" y="154735"/>
                  <a:pt x="111109" y="151758"/>
                </a:cubicBezTo>
                <a:lnTo>
                  <a:pt x="44648" y="124365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1333500" y="1397000"/>
            <a:ext cx="24050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MSc in Computer Networks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000791" y="1412875"/>
            <a:ext cx="777875" cy="222250"/>
          </a:xfrm>
          <a:custGeom>
            <a:avLst/>
            <a:gdLst/>
            <a:ahLst/>
            <a:cxnLst/>
            <a:rect l="l" t="t" r="r" b="b"/>
            <a:pathLst>
              <a:path w="777875" h="222250">
                <a:moveTo>
                  <a:pt x="111125" y="0"/>
                </a:moveTo>
                <a:lnTo>
                  <a:pt x="666750" y="0"/>
                </a:lnTo>
                <a:cubicBezTo>
                  <a:pt x="728082" y="0"/>
                  <a:pt x="777875" y="49793"/>
                  <a:pt x="777875" y="111125"/>
                </a:cubicBezTo>
                <a:lnTo>
                  <a:pt x="777875" y="111125"/>
                </a:lnTo>
                <a:cubicBezTo>
                  <a:pt x="777875" y="172457"/>
                  <a:pt x="728082" y="222250"/>
                  <a:pt x="666750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5000791" y="1412875"/>
            <a:ext cx="833438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2000-2003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333500" y="1746250"/>
            <a:ext cx="4516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 Akhawayn University, Morocco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333500" y="2063750"/>
            <a:ext cx="450850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Advanced studies in network architecture, protocols, wireless communications, and quality of service (QoS) provisioning in cellular networks.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1333500" y="2603500"/>
            <a:ext cx="4445000" cy="635000"/>
          </a:xfrm>
          <a:custGeom>
            <a:avLst/>
            <a:gdLst/>
            <a:ahLst/>
            <a:cxnLst/>
            <a:rect l="l" t="t" r="r" b="b"/>
            <a:pathLst>
              <a:path w="4445000" h="635000">
                <a:moveTo>
                  <a:pt x="63500" y="0"/>
                </a:moveTo>
                <a:lnTo>
                  <a:pt x="4381500" y="0"/>
                </a:lnTo>
                <a:cubicBezTo>
                  <a:pt x="4416547" y="0"/>
                  <a:pt x="4445000" y="28453"/>
                  <a:pt x="4445000" y="63500"/>
                </a:cubicBezTo>
                <a:lnTo>
                  <a:pt x="4445000" y="571500"/>
                </a:lnTo>
                <a:cubicBezTo>
                  <a:pt x="4445000" y="606547"/>
                  <a:pt x="4416547" y="635000"/>
                  <a:pt x="4381500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4"/>
          <p:cNvSpPr/>
          <p:nvPr/>
        </p:nvSpPr>
        <p:spPr>
          <a:xfrm>
            <a:off x="1468438" y="2756960"/>
            <a:ext cx="142875" cy="127000"/>
          </a:xfrm>
          <a:custGeom>
            <a:avLst/>
            <a:gdLst/>
            <a:ahLst/>
            <a:cxnLst/>
            <a:rect l="l" t="t" r="r" b="b"/>
            <a:pathLst>
              <a:path w="142875" h="127000">
                <a:moveTo>
                  <a:pt x="76771" y="-4688"/>
                </a:moveTo>
                <a:cubicBezTo>
                  <a:pt x="75754" y="-6672"/>
                  <a:pt x="73695" y="-7937"/>
                  <a:pt x="71462" y="-7937"/>
                </a:cubicBezTo>
                <a:cubicBezTo>
                  <a:pt x="69230" y="-7937"/>
                  <a:pt x="67171" y="-6672"/>
                  <a:pt x="66154" y="-4688"/>
                </a:cubicBezTo>
                <a:lnTo>
                  <a:pt x="47898" y="31080"/>
                </a:lnTo>
                <a:lnTo>
                  <a:pt x="8235" y="37381"/>
                </a:lnTo>
                <a:cubicBezTo>
                  <a:pt x="6028" y="37728"/>
                  <a:pt x="4192" y="39291"/>
                  <a:pt x="3497" y="41424"/>
                </a:cubicBezTo>
                <a:cubicBezTo>
                  <a:pt x="2803" y="43557"/>
                  <a:pt x="3373" y="45889"/>
                  <a:pt x="4936" y="47476"/>
                </a:cubicBezTo>
                <a:lnTo>
                  <a:pt x="33313" y="75878"/>
                </a:lnTo>
                <a:lnTo>
                  <a:pt x="27062" y="115540"/>
                </a:lnTo>
                <a:cubicBezTo>
                  <a:pt x="26715" y="117748"/>
                  <a:pt x="27632" y="119980"/>
                  <a:pt x="29443" y="121295"/>
                </a:cubicBezTo>
                <a:cubicBezTo>
                  <a:pt x="31254" y="122610"/>
                  <a:pt x="33635" y="122808"/>
                  <a:pt x="35644" y="121791"/>
                </a:cubicBezTo>
                <a:lnTo>
                  <a:pt x="71462" y="103584"/>
                </a:lnTo>
                <a:lnTo>
                  <a:pt x="107255" y="121791"/>
                </a:lnTo>
                <a:cubicBezTo>
                  <a:pt x="109240" y="122808"/>
                  <a:pt x="111646" y="122610"/>
                  <a:pt x="113457" y="121295"/>
                </a:cubicBezTo>
                <a:cubicBezTo>
                  <a:pt x="115267" y="119980"/>
                  <a:pt x="116185" y="117773"/>
                  <a:pt x="115838" y="115540"/>
                </a:cubicBezTo>
                <a:lnTo>
                  <a:pt x="109562" y="75878"/>
                </a:lnTo>
                <a:lnTo>
                  <a:pt x="137939" y="47476"/>
                </a:lnTo>
                <a:cubicBezTo>
                  <a:pt x="139526" y="45889"/>
                  <a:pt x="140072" y="43557"/>
                  <a:pt x="139378" y="41424"/>
                </a:cubicBezTo>
                <a:cubicBezTo>
                  <a:pt x="138683" y="39291"/>
                  <a:pt x="136872" y="37728"/>
                  <a:pt x="134640" y="37381"/>
                </a:cubicBezTo>
                <a:lnTo>
                  <a:pt x="95002" y="31080"/>
                </a:lnTo>
                <a:lnTo>
                  <a:pt x="76771" y="-4688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1658938" y="2730500"/>
            <a:ext cx="405606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Focus:</a:t>
            </a:r>
            <a:r>
              <a:rPr lang="en-US" sz="10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3G WCDMA Networks, QoS Management, Wireless Communications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333375" y="5577419"/>
            <a:ext cx="5635625" cy="1460500"/>
          </a:xfrm>
          <a:custGeom>
            <a:avLst/>
            <a:gdLst/>
            <a:ahLst/>
            <a:cxnLst/>
            <a:rect l="l" t="t" r="r" b="b"/>
            <a:pathLst>
              <a:path w="5635625" h="1460500">
                <a:moveTo>
                  <a:pt x="31750" y="0"/>
                </a:moveTo>
                <a:lnTo>
                  <a:pt x="5572122" y="0"/>
                </a:lnTo>
                <a:cubicBezTo>
                  <a:pt x="5607194" y="0"/>
                  <a:pt x="5635625" y="28431"/>
                  <a:pt x="5635625" y="63503"/>
                </a:cubicBezTo>
                <a:lnTo>
                  <a:pt x="5635625" y="1396997"/>
                </a:lnTo>
                <a:cubicBezTo>
                  <a:pt x="5635625" y="1432069"/>
                  <a:pt x="5607194" y="1460500"/>
                  <a:pt x="5572122" y="1460500"/>
                </a:cubicBezTo>
                <a:lnTo>
                  <a:pt x="31750" y="1460500"/>
                </a:lnTo>
                <a:cubicBezTo>
                  <a:pt x="14227" y="1460500"/>
                  <a:pt x="0" y="1446273"/>
                  <a:pt x="0" y="1428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7"/>
          <p:cNvSpPr/>
          <p:nvPr/>
        </p:nvSpPr>
        <p:spPr>
          <a:xfrm>
            <a:off x="333375" y="5577419"/>
            <a:ext cx="31750" cy="1460500"/>
          </a:xfrm>
          <a:custGeom>
            <a:avLst/>
            <a:gdLst/>
            <a:ahLst/>
            <a:cxnLst/>
            <a:rect l="l" t="t" r="r" b="b"/>
            <a:pathLst>
              <a:path w="31750" h="1460500">
                <a:moveTo>
                  <a:pt x="31750" y="0"/>
                </a:moveTo>
                <a:lnTo>
                  <a:pt x="31750" y="0"/>
                </a:lnTo>
                <a:lnTo>
                  <a:pt x="31750" y="1460500"/>
                </a:lnTo>
                <a:lnTo>
                  <a:pt x="31750" y="1460500"/>
                </a:lnTo>
                <a:cubicBezTo>
                  <a:pt x="14227" y="1460500"/>
                  <a:pt x="0" y="1446273"/>
                  <a:pt x="0" y="1428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539750" y="5767919"/>
            <a:ext cx="635000" cy="635000"/>
          </a:xfrm>
          <a:custGeom>
            <a:avLst/>
            <a:gdLst/>
            <a:ahLst/>
            <a:cxnLst/>
            <a:rect l="l" t="t" r="r" b="b"/>
            <a:pathLst>
              <a:path w="635000" h="635000">
                <a:moveTo>
                  <a:pt x="317500" y="0"/>
                </a:moveTo>
                <a:lnTo>
                  <a:pt x="317500" y="0"/>
                </a:lnTo>
                <a:cubicBezTo>
                  <a:pt x="492733" y="0"/>
                  <a:pt x="635000" y="142267"/>
                  <a:pt x="635000" y="317500"/>
                </a:cubicBezTo>
                <a:lnTo>
                  <a:pt x="635000" y="317500"/>
                </a:lnTo>
                <a:cubicBezTo>
                  <a:pt x="635000" y="492733"/>
                  <a:pt x="492733" y="635000"/>
                  <a:pt x="317500" y="635000"/>
                </a:cubicBezTo>
                <a:lnTo>
                  <a:pt x="317500" y="635000"/>
                </a:lnTo>
                <a:cubicBezTo>
                  <a:pt x="142267" y="635000"/>
                  <a:pt x="0" y="492733"/>
                  <a:pt x="0" y="317500"/>
                </a:cubicBezTo>
                <a:lnTo>
                  <a:pt x="0" y="317500"/>
                </a:lnTo>
                <a:cubicBezTo>
                  <a:pt x="0" y="142267"/>
                  <a:pt x="142267" y="0"/>
                  <a:pt x="3175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19"/>
          <p:cNvSpPr/>
          <p:nvPr/>
        </p:nvSpPr>
        <p:spPr>
          <a:xfrm>
            <a:off x="740172" y="5966357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26457" y="9395"/>
                </a:moveTo>
                <a:cubicBezTo>
                  <a:pt x="121900" y="6790"/>
                  <a:pt x="116272" y="6790"/>
                  <a:pt x="111668" y="9395"/>
                </a:cubicBezTo>
                <a:lnTo>
                  <a:pt x="7488" y="68926"/>
                </a:lnTo>
                <a:cubicBezTo>
                  <a:pt x="1628" y="72275"/>
                  <a:pt x="-1256" y="79158"/>
                  <a:pt x="465" y="85669"/>
                </a:cubicBezTo>
                <a:cubicBezTo>
                  <a:pt x="2186" y="92180"/>
                  <a:pt x="8139" y="96738"/>
                  <a:pt x="14883" y="96738"/>
                </a:cubicBezTo>
                <a:lnTo>
                  <a:pt x="29766" y="96738"/>
                </a:lnTo>
                <a:lnTo>
                  <a:pt x="29766" y="193477"/>
                </a:lnTo>
                <a:lnTo>
                  <a:pt x="29766" y="193477"/>
                </a:lnTo>
                <a:lnTo>
                  <a:pt x="5953" y="211336"/>
                </a:lnTo>
                <a:cubicBezTo>
                  <a:pt x="2186" y="214126"/>
                  <a:pt x="0" y="218545"/>
                  <a:pt x="0" y="223242"/>
                </a:cubicBezTo>
                <a:cubicBezTo>
                  <a:pt x="0" y="231474"/>
                  <a:pt x="6651" y="238125"/>
                  <a:pt x="14883" y="238125"/>
                </a:cubicBezTo>
                <a:lnTo>
                  <a:pt x="223242" y="238125"/>
                </a:lnTo>
                <a:cubicBezTo>
                  <a:pt x="231474" y="238125"/>
                  <a:pt x="238125" y="231474"/>
                  <a:pt x="238125" y="223242"/>
                </a:cubicBezTo>
                <a:cubicBezTo>
                  <a:pt x="238125" y="218545"/>
                  <a:pt x="235939" y="214126"/>
                  <a:pt x="232172" y="211336"/>
                </a:cubicBezTo>
                <a:lnTo>
                  <a:pt x="208359" y="193477"/>
                </a:lnTo>
                <a:lnTo>
                  <a:pt x="208359" y="96738"/>
                </a:lnTo>
                <a:lnTo>
                  <a:pt x="223242" y="96738"/>
                </a:lnTo>
                <a:cubicBezTo>
                  <a:pt x="229986" y="96738"/>
                  <a:pt x="235893" y="92180"/>
                  <a:pt x="237613" y="85669"/>
                </a:cubicBezTo>
                <a:cubicBezTo>
                  <a:pt x="239334" y="79158"/>
                  <a:pt x="236451" y="72275"/>
                  <a:pt x="230591" y="68926"/>
                </a:cubicBezTo>
                <a:lnTo>
                  <a:pt x="126411" y="9395"/>
                </a:lnTo>
                <a:close/>
                <a:moveTo>
                  <a:pt x="186035" y="96738"/>
                </a:moveTo>
                <a:lnTo>
                  <a:pt x="186035" y="193477"/>
                </a:lnTo>
                <a:lnTo>
                  <a:pt x="156270" y="193477"/>
                </a:lnTo>
                <a:lnTo>
                  <a:pt x="156270" y="96738"/>
                </a:lnTo>
                <a:lnTo>
                  <a:pt x="186035" y="96738"/>
                </a:lnTo>
                <a:close/>
                <a:moveTo>
                  <a:pt x="133945" y="96738"/>
                </a:moveTo>
                <a:lnTo>
                  <a:pt x="133945" y="193477"/>
                </a:lnTo>
                <a:lnTo>
                  <a:pt x="104180" y="193477"/>
                </a:lnTo>
                <a:lnTo>
                  <a:pt x="104180" y="96738"/>
                </a:lnTo>
                <a:lnTo>
                  <a:pt x="133945" y="96738"/>
                </a:lnTo>
                <a:close/>
                <a:moveTo>
                  <a:pt x="81855" y="96738"/>
                </a:moveTo>
                <a:lnTo>
                  <a:pt x="81855" y="193477"/>
                </a:lnTo>
                <a:lnTo>
                  <a:pt x="52090" y="193477"/>
                </a:lnTo>
                <a:lnTo>
                  <a:pt x="52090" y="96738"/>
                </a:lnTo>
                <a:lnTo>
                  <a:pt x="81855" y="96738"/>
                </a:lnTo>
                <a:close/>
                <a:moveTo>
                  <a:pt x="119062" y="44648"/>
                </a:moveTo>
                <a:cubicBezTo>
                  <a:pt x="127277" y="44648"/>
                  <a:pt x="133945" y="51317"/>
                  <a:pt x="133945" y="59531"/>
                </a:cubicBezTo>
                <a:cubicBezTo>
                  <a:pt x="133945" y="67745"/>
                  <a:pt x="127277" y="74414"/>
                  <a:pt x="119062" y="74414"/>
                </a:cubicBezTo>
                <a:cubicBezTo>
                  <a:pt x="110848" y="74414"/>
                  <a:pt x="104180" y="67745"/>
                  <a:pt x="104180" y="59531"/>
                </a:cubicBezTo>
                <a:cubicBezTo>
                  <a:pt x="104180" y="51317"/>
                  <a:pt x="110848" y="44648"/>
                  <a:pt x="119062" y="4464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0"/>
          <p:cNvSpPr/>
          <p:nvPr/>
        </p:nvSpPr>
        <p:spPr>
          <a:xfrm>
            <a:off x="1333500" y="5767919"/>
            <a:ext cx="236537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BS in Software Engineering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041884" y="5783794"/>
            <a:ext cx="738188" cy="222250"/>
          </a:xfrm>
          <a:custGeom>
            <a:avLst/>
            <a:gdLst/>
            <a:ahLst/>
            <a:cxnLst/>
            <a:rect l="l" t="t" r="r" b="b"/>
            <a:pathLst>
              <a:path w="738188" h="222250">
                <a:moveTo>
                  <a:pt x="111125" y="0"/>
                </a:moveTo>
                <a:lnTo>
                  <a:pt x="627063" y="0"/>
                </a:lnTo>
                <a:cubicBezTo>
                  <a:pt x="688394" y="0"/>
                  <a:pt x="738188" y="49793"/>
                  <a:pt x="738188" y="111125"/>
                </a:cubicBezTo>
                <a:lnTo>
                  <a:pt x="738188" y="111125"/>
                </a:lnTo>
                <a:cubicBezTo>
                  <a:pt x="738188" y="172457"/>
                  <a:pt x="688394" y="222250"/>
                  <a:pt x="627063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2"/>
          <p:cNvSpPr/>
          <p:nvPr/>
        </p:nvSpPr>
        <p:spPr>
          <a:xfrm>
            <a:off x="5041884" y="5783794"/>
            <a:ext cx="793750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1996-2000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333500" y="6117169"/>
            <a:ext cx="4516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 Akhawayn University, Morocco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333500" y="6434669"/>
            <a:ext cx="450850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Comprehensive foundation in software development, programming languages, system design, and engineering principles.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225646" y="1209146"/>
            <a:ext cx="5648854" cy="3529542"/>
          </a:xfrm>
          <a:custGeom>
            <a:avLst/>
            <a:gdLst/>
            <a:ahLst/>
            <a:cxnLst/>
            <a:rect l="l" t="t" r="r" b="b"/>
            <a:pathLst>
              <a:path w="5648854" h="3529542">
                <a:moveTo>
                  <a:pt x="63496" y="0"/>
                </a:moveTo>
                <a:lnTo>
                  <a:pt x="5585358" y="0"/>
                </a:lnTo>
                <a:cubicBezTo>
                  <a:pt x="5620426" y="0"/>
                  <a:pt x="5648854" y="28428"/>
                  <a:pt x="5648854" y="63496"/>
                </a:cubicBezTo>
                <a:lnTo>
                  <a:pt x="5648854" y="3466045"/>
                </a:lnTo>
                <a:cubicBezTo>
                  <a:pt x="5648854" y="3501113"/>
                  <a:pt x="5620426" y="3529542"/>
                  <a:pt x="5585358" y="3529542"/>
                </a:cubicBezTo>
                <a:lnTo>
                  <a:pt x="63496" y="3529542"/>
                </a:lnTo>
                <a:cubicBezTo>
                  <a:pt x="28428" y="3529542"/>
                  <a:pt x="0" y="3501113"/>
                  <a:pt x="0" y="3466045"/>
                </a:cubicBezTo>
                <a:lnTo>
                  <a:pt x="0" y="63496"/>
                </a:lnTo>
                <a:cubicBezTo>
                  <a:pt x="0" y="28428"/>
                  <a:pt x="28428" y="0"/>
                  <a:pt x="63496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6"/>
          <p:cNvSpPr/>
          <p:nvPr/>
        </p:nvSpPr>
        <p:spPr>
          <a:xfrm>
            <a:off x="6442604" y="143404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3690" y="0"/>
                </a:moveTo>
                <a:lnTo>
                  <a:pt x="137033" y="0"/>
                </a:lnTo>
                <a:cubicBezTo>
                  <a:pt x="146893" y="0"/>
                  <a:pt x="154930" y="8111"/>
                  <a:pt x="154558" y="17934"/>
                </a:cubicBezTo>
                <a:cubicBezTo>
                  <a:pt x="154484" y="19906"/>
                  <a:pt x="154409" y="21878"/>
                  <a:pt x="154298" y="23812"/>
                </a:cubicBezTo>
                <a:lnTo>
                  <a:pt x="172752" y="23812"/>
                </a:lnTo>
                <a:cubicBezTo>
                  <a:pt x="182463" y="23812"/>
                  <a:pt x="191021" y="31849"/>
                  <a:pt x="190277" y="42342"/>
                </a:cubicBezTo>
                <a:cubicBezTo>
                  <a:pt x="187486" y="80925"/>
                  <a:pt x="167767" y="102133"/>
                  <a:pt x="146372" y="113221"/>
                </a:cubicBezTo>
                <a:cubicBezTo>
                  <a:pt x="140494" y="116272"/>
                  <a:pt x="134503" y="118542"/>
                  <a:pt x="128811" y="120216"/>
                </a:cubicBezTo>
                <a:cubicBezTo>
                  <a:pt x="121295" y="130857"/>
                  <a:pt x="113481" y="136475"/>
                  <a:pt x="107268" y="139489"/>
                </a:cubicBezTo>
                <a:lnTo>
                  <a:pt x="107268" y="166688"/>
                </a:lnTo>
                <a:lnTo>
                  <a:pt x="131080" y="166688"/>
                </a:lnTo>
                <a:cubicBezTo>
                  <a:pt x="137666" y="166688"/>
                  <a:pt x="142987" y="172008"/>
                  <a:pt x="142987" y="178594"/>
                </a:cubicBezTo>
                <a:cubicBezTo>
                  <a:pt x="142987" y="185179"/>
                  <a:pt x="137666" y="190500"/>
                  <a:pt x="131080" y="190500"/>
                </a:cubicBezTo>
                <a:lnTo>
                  <a:pt x="59643" y="190500"/>
                </a:lnTo>
                <a:cubicBezTo>
                  <a:pt x="53057" y="190500"/>
                  <a:pt x="47737" y="185179"/>
                  <a:pt x="47737" y="178594"/>
                </a:cubicBezTo>
                <a:cubicBezTo>
                  <a:pt x="47737" y="172008"/>
                  <a:pt x="53057" y="166688"/>
                  <a:pt x="59643" y="166688"/>
                </a:cubicBezTo>
                <a:lnTo>
                  <a:pt x="83455" y="166688"/>
                </a:lnTo>
                <a:lnTo>
                  <a:pt x="83455" y="139489"/>
                </a:lnTo>
                <a:cubicBezTo>
                  <a:pt x="77502" y="136624"/>
                  <a:pt x="70098" y="131304"/>
                  <a:pt x="62880" y="121518"/>
                </a:cubicBezTo>
                <a:cubicBezTo>
                  <a:pt x="56034" y="119732"/>
                  <a:pt x="48592" y="117016"/>
                  <a:pt x="41337" y="112923"/>
                </a:cubicBezTo>
                <a:cubicBezTo>
                  <a:pt x="21208" y="101650"/>
                  <a:pt x="3051" y="80404"/>
                  <a:pt x="446" y="42267"/>
                </a:cubicBezTo>
                <a:cubicBezTo>
                  <a:pt x="-260" y="31812"/>
                  <a:pt x="8260" y="23775"/>
                  <a:pt x="17971" y="23775"/>
                </a:cubicBezTo>
                <a:lnTo>
                  <a:pt x="36426" y="23775"/>
                </a:lnTo>
                <a:cubicBezTo>
                  <a:pt x="36314" y="21841"/>
                  <a:pt x="36240" y="19906"/>
                  <a:pt x="36165" y="17897"/>
                </a:cubicBezTo>
                <a:cubicBezTo>
                  <a:pt x="35793" y="8037"/>
                  <a:pt x="43830" y="-37"/>
                  <a:pt x="53690" y="-37"/>
                </a:cubicBezTo>
                <a:close/>
                <a:moveTo>
                  <a:pt x="37765" y="41672"/>
                </a:moveTo>
                <a:lnTo>
                  <a:pt x="18269" y="41672"/>
                </a:lnTo>
                <a:cubicBezTo>
                  <a:pt x="20575" y="73186"/>
                  <a:pt x="35049" y="88962"/>
                  <a:pt x="49969" y="97334"/>
                </a:cubicBezTo>
                <a:cubicBezTo>
                  <a:pt x="44611" y="83455"/>
                  <a:pt x="40184" y="65336"/>
                  <a:pt x="37765" y="41672"/>
                </a:cubicBezTo>
                <a:close/>
                <a:moveTo>
                  <a:pt x="141387" y="95548"/>
                </a:moveTo>
                <a:cubicBezTo>
                  <a:pt x="156456" y="86692"/>
                  <a:pt x="170073" y="70954"/>
                  <a:pt x="172380" y="41672"/>
                </a:cubicBezTo>
                <a:lnTo>
                  <a:pt x="152921" y="41672"/>
                </a:lnTo>
                <a:cubicBezTo>
                  <a:pt x="150614" y="64331"/>
                  <a:pt x="146447" y="81930"/>
                  <a:pt x="141387" y="9554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7"/>
          <p:cNvSpPr/>
          <p:nvPr/>
        </p:nvSpPr>
        <p:spPr>
          <a:xfrm>
            <a:off x="6656917" y="1402294"/>
            <a:ext cx="511968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Academic Excellence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6434667" y="1815044"/>
            <a:ext cx="5246688" cy="1016000"/>
          </a:xfrm>
          <a:custGeom>
            <a:avLst/>
            <a:gdLst/>
            <a:ahLst/>
            <a:cxnLst/>
            <a:rect l="l" t="t" r="r" b="b"/>
            <a:pathLst>
              <a:path w="5246688" h="1016000">
                <a:moveTo>
                  <a:pt x="31750" y="0"/>
                </a:moveTo>
                <a:lnTo>
                  <a:pt x="5183188" y="0"/>
                </a:lnTo>
                <a:cubicBezTo>
                  <a:pt x="5218234" y="0"/>
                  <a:pt x="5246688" y="28453"/>
                  <a:pt x="5246688" y="63500"/>
                </a:cubicBezTo>
                <a:lnTo>
                  <a:pt x="5246688" y="952500"/>
                </a:lnTo>
                <a:cubicBezTo>
                  <a:pt x="5246688" y="987547"/>
                  <a:pt x="5218234" y="1016000"/>
                  <a:pt x="5183188" y="1016000"/>
                </a:cubicBezTo>
                <a:lnTo>
                  <a:pt x="31750" y="1016000"/>
                </a:lnTo>
                <a:cubicBezTo>
                  <a:pt x="14227" y="1016000"/>
                  <a:pt x="0" y="1001773"/>
                  <a:pt x="0" y="984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29"/>
          <p:cNvSpPr/>
          <p:nvPr/>
        </p:nvSpPr>
        <p:spPr>
          <a:xfrm>
            <a:off x="6434667" y="1815044"/>
            <a:ext cx="31750" cy="1016000"/>
          </a:xfrm>
          <a:custGeom>
            <a:avLst/>
            <a:gdLst/>
            <a:ahLst/>
            <a:cxnLst/>
            <a:rect l="l" t="t" r="r" b="b"/>
            <a:pathLst>
              <a:path w="31750" h="1016000">
                <a:moveTo>
                  <a:pt x="31750" y="0"/>
                </a:moveTo>
                <a:lnTo>
                  <a:pt x="31750" y="0"/>
                </a:lnTo>
                <a:lnTo>
                  <a:pt x="31750" y="1016000"/>
                </a:lnTo>
                <a:lnTo>
                  <a:pt x="31750" y="1016000"/>
                </a:lnTo>
                <a:cubicBezTo>
                  <a:pt x="14227" y="1016000"/>
                  <a:pt x="0" y="1001773"/>
                  <a:pt x="0" y="984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30"/>
          <p:cNvSpPr/>
          <p:nvPr/>
        </p:nvSpPr>
        <p:spPr>
          <a:xfrm>
            <a:off x="6609292" y="1973794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222250" y="0"/>
                </a:moveTo>
                <a:lnTo>
                  <a:pt x="222250" y="0"/>
                </a:lnTo>
                <a:cubicBezTo>
                  <a:pt x="344913" y="0"/>
                  <a:pt x="444500" y="99587"/>
                  <a:pt x="444500" y="222250"/>
                </a:cubicBezTo>
                <a:lnTo>
                  <a:pt x="444500" y="222250"/>
                </a:lnTo>
                <a:cubicBezTo>
                  <a:pt x="444500" y="344913"/>
                  <a:pt x="344913" y="444500"/>
                  <a:pt x="222250" y="444500"/>
                </a:cubicBezTo>
                <a:lnTo>
                  <a:pt x="222250" y="444500"/>
                </a:lnTo>
                <a:cubicBezTo>
                  <a:pt x="99587" y="444500"/>
                  <a:pt x="0" y="344913"/>
                  <a:pt x="0" y="222250"/>
                </a:cubicBezTo>
                <a:lnTo>
                  <a:pt x="0" y="222250"/>
                </a:lnTo>
                <a:cubicBezTo>
                  <a:pt x="0" y="99587"/>
                  <a:pt x="99587" y="0"/>
                  <a:pt x="22225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31"/>
          <p:cNvSpPr/>
          <p:nvPr/>
        </p:nvSpPr>
        <p:spPr>
          <a:xfrm>
            <a:off x="6748198" y="2100794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1492" y="-9637"/>
                </a:moveTo>
                <a:cubicBezTo>
                  <a:pt x="86506" y="-12688"/>
                  <a:pt x="80218" y="-12688"/>
                  <a:pt x="75233" y="-9637"/>
                </a:cubicBezTo>
                <a:cubicBezTo>
                  <a:pt x="66154" y="-4093"/>
                  <a:pt x="60536" y="-2604"/>
                  <a:pt x="49895" y="-2828"/>
                </a:cubicBezTo>
                <a:cubicBezTo>
                  <a:pt x="44053" y="-2977"/>
                  <a:pt x="38621" y="186"/>
                  <a:pt x="35793" y="5321"/>
                </a:cubicBezTo>
                <a:cubicBezTo>
                  <a:pt x="30696" y="14660"/>
                  <a:pt x="26566" y="18790"/>
                  <a:pt x="17227" y="23887"/>
                </a:cubicBezTo>
                <a:cubicBezTo>
                  <a:pt x="12092" y="26677"/>
                  <a:pt x="8967" y="32147"/>
                  <a:pt x="9079" y="37988"/>
                </a:cubicBezTo>
                <a:cubicBezTo>
                  <a:pt x="9339" y="48630"/>
                  <a:pt x="7813" y="54248"/>
                  <a:pt x="2270" y="63326"/>
                </a:cubicBezTo>
                <a:cubicBezTo>
                  <a:pt x="-781" y="68312"/>
                  <a:pt x="-781" y="74600"/>
                  <a:pt x="2270" y="79586"/>
                </a:cubicBezTo>
                <a:cubicBezTo>
                  <a:pt x="7813" y="88664"/>
                  <a:pt x="9302" y="94283"/>
                  <a:pt x="9079" y="104924"/>
                </a:cubicBezTo>
                <a:cubicBezTo>
                  <a:pt x="8930" y="110765"/>
                  <a:pt x="12092" y="116198"/>
                  <a:pt x="17227" y="119025"/>
                </a:cubicBezTo>
                <a:cubicBezTo>
                  <a:pt x="25450" y="123527"/>
                  <a:pt x="29617" y="127248"/>
                  <a:pt x="34007" y="134466"/>
                </a:cubicBezTo>
                <a:lnTo>
                  <a:pt x="15887" y="170594"/>
                </a:lnTo>
                <a:cubicBezTo>
                  <a:pt x="13692" y="175022"/>
                  <a:pt x="15478" y="180380"/>
                  <a:pt x="19869" y="182575"/>
                </a:cubicBezTo>
                <a:lnTo>
                  <a:pt x="51867" y="198574"/>
                </a:lnTo>
                <a:cubicBezTo>
                  <a:pt x="56145" y="200695"/>
                  <a:pt x="61354" y="199095"/>
                  <a:pt x="63661" y="194928"/>
                </a:cubicBezTo>
                <a:lnTo>
                  <a:pt x="83307" y="159544"/>
                </a:lnTo>
                <a:lnTo>
                  <a:pt x="102952" y="194928"/>
                </a:lnTo>
                <a:cubicBezTo>
                  <a:pt x="105259" y="199095"/>
                  <a:pt x="110468" y="200732"/>
                  <a:pt x="114746" y="198574"/>
                </a:cubicBezTo>
                <a:lnTo>
                  <a:pt x="146745" y="182575"/>
                </a:lnTo>
                <a:cubicBezTo>
                  <a:pt x="151172" y="180380"/>
                  <a:pt x="152958" y="175022"/>
                  <a:pt x="150726" y="170594"/>
                </a:cubicBezTo>
                <a:lnTo>
                  <a:pt x="132643" y="134429"/>
                </a:lnTo>
                <a:cubicBezTo>
                  <a:pt x="136996" y="127211"/>
                  <a:pt x="141201" y="123490"/>
                  <a:pt x="149423" y="118988"/>
                </a:cubicBezTo>
                <a:cubicBezTo>
                  <a:pt x="154558" y="116198"/>
                  <a:pt x="157683" y="110728"/>
                  <a:pt x="157572" y="104887"/>
                </a:cubicBezTo>
                <a:cubicBezTo>
                  <a:pt x="157311" y="94245"/>
                  <a:pt x="158837" y="88627"/>
                  <a:pt x="164381" y="79549"/>
                </a:cubicBezTo>
                <a:cubicBezTo>
                  <a:pt x="167432" y="74563"/>
                  <a:pt x="167432" y="68275"/>
                  <a:pt x="164381" y="63289"/>
                </a:cubicBezTo>
                <a:cubicBezTo>
                  <a:pt x="158837" y="54211"/>
                  <a:pt x="157349" y="48592"/>
                  <a:pt x="157572" y="37951"/>
                </a:cubicBezTo>
                <a:cubicBezTo>
                  <a:pt x="157721" y="32110"/>
                  <a:pt x="154558" y="26677"/>
                  <a:pt x="149423" y="23850"/>
                </a:cubicBezTo>
                <a:cubicBezTo>
                  <a:pt x="140084" y="18752"/>
                  <a:pt x="135954" y="14622"/>
                  <a:pt x="130857" y="5283"/>
                </a:cubicBezTo>
                <a:cubicBezTo>
                  <a:pt x="128067" y="149"/>
                  <a:pt x="122597" y="-2977"/>
                  <a:pt x="116756" y="-2865"/>
                </a:cubicBezTo>
                <a:cubicBezTo>
                  <a:pt x="106114" y="-2604"/>
                  <a:pt x="100496" y="-4130"/>
                  <a:pt x="91418" y="-9674"/>
                </a:cubicBezTo>
                <a:close/>
                <a:moveTo>
                  <a:pt x="83344" y="35719"/>
                </a:moveTo>
                <a:cubicBezTo>
                  <a:pt x="103057" y="35719"/>
                  <a:pt x="119063" y="51724"/>
                  <a:pt x="119063" y="71438"/>
                </a:cubicBezTo>
                <a:cubicBezTo>
                  <a:pt x="119063" y="91151"/>
                  <a:pt x="103057" y="107156"/>
                  <a:pt x="83344" y="107156"/>
                </a:cubicBezTo>
                <a:cubicBezTo>
                  <a:pt x="63630" y="107156"/>
                  <a:pt x="47625" y="91151"/>
                  <a:pt x="47625" y="71438"/>
                </a:cubicBezTo>
                <a:cubicBezTo>
                  <a:pt x="47625" y="51724"/>
                  <a:pt x="63630" y="35719"/>
                  <a:pt x="83344" y="35719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2"/>
          <p:cNvSpPr/>
          <p:nvPr/>
        </p:nvSpPr>
        <p:spPr>
          <a:xfrm>
            <a:off x="7180792" y="1973794"/>
            <a:ext cx="3325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Internship Award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7180792" y="2259544"/>
            <a:ext cx="3309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School of Science and Engineering, Al Akhawayn University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7180792" y="2513544"/>
            <a:ext cx="33020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Recognized for outstanding performance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418792" y="2958044"/>
            <a:ext cx="5262563" cy="1587500"/>
          </a:xfrm>
          <a:custGeom>
            <a:avLst/>
            <a:gdLst/>
            <a:ahLst/>
            <a:cxnLst/>
            <a:rect l="l" t="t" r="r" b="b"/>
            <a:pathLst>
              <a:path w="5262563" h="1587500">
                <a:moveTo>
                  <a:pt x="63500" y="0"/>
                </a:moveTo>
                <a:lnTo>
                  <a:pt x="5199063" y="0"/>
                </a:lnTo>
                <a:cubicBezTo>
                  <a:pt x="5234109" y="0"/>
                  <a:pt x="5262563" y="28453"/>
                  <a:pt x="5262563" y="63500"/>
                </a:cubicBezTo>
                <a:lnTo>
                  <a:pt x="5262563" y="1524000"/>
                </a:lnTo>
                <a:cubicBezTo>
                  <a:pt x="5262563" y="1559047"/>
                  <a:pt x="5234109" y="1587500"/>
                  <a:pt x="5199063" y="1587500"/>
                </a:cubicBezTo>
                <a:lnTo>
                  <a:pt x="63500" y="1587500"/>
                </a:lnTo>
                <a:cubicBezTo>
                  <a:pt x="28453" y="1587500"/>
                  <a:pt x="0" y="1559047"/>
                  <a:pt x="0" y="152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Text 36"/>
          <p:cNvSpPr/>
          <p:nvPr/>
        </p:nvSpPr>
        <p:spPr>
          <a:xfrm>
            <a:off x="6577542" y="3116794"/>
            <a:ext cx="5016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Academic Strengths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6593417" y="346604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Text 38"/>
          <p:cNvSpPr/>
          <p:nvPr/>
        </p:nvSpPr>
        <p:spPr>
          <a:xfrm>
            <a:off x="6831542" y="3434294"/>
            <a:ext cx="2881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Strong technical foundation in software engineering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6593417" y="372004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0"/>
          <p:cNvSpPr/>
          <p:nvPr/>
        </p:nvSpPr>
        <p:spPr>
          <a:xfrm>
            <a:off x="6831542" y="3688294"/>
            <a:ext cx="3579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Advanced knowledge in computer networks &amp; wireless systems</a:t>
            </a:r>
            <a:endParaRPr lang="en-US" sz="1600" dirty="0"/>
          </a:p>
        </p:txBody>
      </p:sp>
      <p:sp>
        <p:nvSpPr>
          <p:cNvPr id="44" name="Shape 41"/>
          <p:cNvSpPr/>
          <p:nvPr/>
        </p:nvSpPr>
        <p:spPr>
          <a:xfrm>
            <a:off x="6593417" y="397404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Text 42"/>
          <p:cNvSpPr/>
          <p:nvPr/>
        </p:nvSpPr>
        <p:spPr>
          <a:xfrm>
            <a:off x="6831542" y="3942294"/>
            <a:ext cx="2293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Research methodology &amp; analytical skills</a:t>
            </a:r>
            <a:endParaRPr lang="en-US" sz="1600" dirty="0"/>
          </a:p>
        </p:txBody>
      </p:sp>
      <p:sp>
        <p:nvSpPr>
          <p:cNvPr id="46" name="Shape 43"/>
          <p:cNvSpPr/>
          <p:nvPr/>
        </p:nvSpPr>
        <p:spPr>
          <a:xfrm>
            <a:off x="6593417" y="422804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4"/>
          <p:cNvSpPr/>
          <p:nvPr/>
        </p:nvSpPr>
        <p:spPr>
          <a:xfrm>
            <a:off x="6831542" y="4196294"/>
            <a:ext cx="2206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System design &amp; architecture expertise</a:t>
            </a:r>
            <a:endParaRPr lang="en-US" sz="1600" dirty="0"/>
          </a:p>
        </p:txBody>
      </p:sp>
      <p:sp>
        <p:nvSpPr>
          <p:cNvPr id="48" name="Shape 45"/>
          <p:cNvSpPr/>
          <p:nvPr/>
        </p:nvSpPr>
        <p:spPr>
          <a:xfrm>
            <a:off x="6225646" y="4934480"/>
            <a:ext cx="5648854" cy="2100792"/>
          </a:xfrm>
          <a:custGeom>
            <a:avLst/>
            <a:gdLst/>
            <a:ahLst/>
            <a:cxnLst/>
            <a:rect l="l" t="t" r="r" b="b"/>
            <a:pathLst>
              <a:path w="5648854" h="2100792">
                <a:moveTo>
                  <a:pt x="63507" y="0"/>
                </a:moveTo>
                <a:lnTo>
                  <a:pt x="5585347" y="0"/>
                </a:lnTo>
                <a:cubicBezTo>
                  <a:pt x="5620421" y="0"/>
                  <a:pt x="5648854" y="28433"/>
                  <a:pt x="5648854" y="63507"/>
                </a:cubicBezTo>
                <a:lnTo>
                  <a:pt x="5648854" y="2037285"/>
                </a:lnTo>
                <a:cubicBezTo>
                  <a:pt x="5648854" y="2072359"/>
                  <a:pt x="5620421" y="2100792"/>
                  <a:pt x="5585347" y="2100792"/>
                </a:cubicBezTo>
                <a:lnTo>
                  <a:pt x="63507" y="2100792"/>
                </a:lnTo>
                <a:cubicBezTo>
                  <a:pt x="28433" y="2100792"/>
                  <a:pt x="0" y="2072359"/>
                  <a:pt x="0" y="2037285"/>
                </a:cubicBezTo>
                <a:lnTo>
                  <a:pt x="0" y="63507"/>
                </a:lnTo>
                <a:cubicBezTo>
                  <a:pt x="0" y="28433"/>
                  <a:pt x="28433" y="0"/>
                  <a:pt x="63507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9" name="Shape 46"/>
          <p:cNvSpPr/>
          <p:nvPr/>
        </p:nvSpPr>
        <p:spPr>
          <a:xfrm>
            <a:off x="6438636" y="515937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37207" y="17363"/>
                </a:moveTo>
                <a:cubicBezTo>
                  <a:pt x="37207" y="7782"/>
                  <a:pt x="44990" y="0"/>
                  <a:pt x="54570" y="0"/>
                </a:cubicBezTo>
                <a:lnTo>
                  <a:pt x="62012" y="0"/>
                </a:lnTo>
                <a:cubicBezTo>
                  <a:pt x="67500" y="0"/>
                  <a:pt x="71934" y="4434"/>
                  <a:pt x="71934" y="9922"/>
                </a:cubicBezTo>
                <a:lnTo>
                  <a:pt x="71934" y="148828"/>
                </a:lnTo>
                <a:cubicBezTo>
                  <a:pt x="71934" y="154316"/>
                  <a:pt x="67500" y="158750"/>
                  <a:pt x="62012" y="158750"/>
                </a:cubicBezTo>
                <a:lnTo>
                  <a:pt x="52090" y="158750"/>
                </a:lnTo>
                <a:cubicBezTo>
                  <a:pt x="42850" y="158750"/>
                  <a:pt x="35068" y="152425"/>
                  <a:pt x="32866" y="143867"/>
                </a:cubicBezTo>
                <a:cubicBezTo>
                  <a:pt x="32649" y="143867"/>
                  <a:pt x="32463" y="143867"/>
                  <a:pt x="32246" y="143867"/>
                </a:cubicBezTo>
                <a:cubicBezTo>
                  <a:pt x="18542" y="143867"/>
                  <a:pt x="7441" y="132767"/>
                  <a:pt x="7441" y="119062"/>
                </a:cubicBezTo>
                <a:cubicBezTo>
                  <a:pt x="7441" y="113481"/>
                  <a:pt x="9302" y="108334"/>
                  <a:pt x="12402" y="104180"/>
                </a:cubicBezTo>
                <a:cubicBezTo>
                  <a:pt x="6387" y="99653"/>
                  <a:pt x="2480" y="92459"/>
                  <a:pt x="2480" y="84336"/>
                </a:cubicBezTo>
                <a:cubicBezTo>
                  <a:pt x="2480" y="74755"/>
                  <a:pt x="7938" y="66415"/>
                  <a:pt x="15875" y="62291"/>
                </a:cubicBezTo>
                <a:cubicBezTo>
                  <a:pt x="13674" y="58570"/>
                  <a:pt x="12402" y="54229"/>
                  <a:pt x="12402" y="49609"/>
                </a:cubicBezTo>
                <a:cubicBezTo>
                  <a:pt x="12402" y="35905"/>
                  <a:pt x="23502" y="24805"/>
                  <a:pt x="37207" y="24805"/>
                </a:cubicBezTo>
                <a:lnTo>
                  <a:pt x="37207" y="17363"/>
                </a:lnTo>
                <a:close/>
                <a:moveTo>
                  <a:pt x="121543" y="17363"/>
                </a:moveTo>
                <a:lnTo>
                  <a:pt x="121543" y="24805"/>
                </a:lnTo>
                <a:cubicBezTo>
                  <a:pt x="135248" y="24805"/>
                  <a:pt x="146348" y="35905"/>
                  <a:pt x="146348" y="49609"/>
                </a:cubicBezTo>
                <a:cubicBezTo>
                  <a:pt x="146348" y="54260"/>
                  <a:pt x="145076" y="58601"/>
                  <a:pt x="142875" y="62291"/>
                </a:cubicBezTo>
                <a:cubicBezTo>
                  <a:pt x="150844" y="66415"/>
                  <a:pt x="156270" y="74724"/>
                  <a:pt x="156270" y="84336"/>
                </a:cubicBezTo>
                <a:cubicBezTo>
                  <a:pt x="156270" y="92459"/>
                  <a:pt x="152363" y="99653"/>
                  <a:pt x="146348" y="104180"/>
                </a:cubicBezTo>
                <a:cubicBezTo>
                  <a:pt x="149448" y="108334"/>
                  <a:pt x="151309" y="113481"/>
                  <a:pt x="151309" y="119062"/>
                </a:cubicBezTo>
                <a:cubicBezTo>
                  <a:pt x="151309" y="132767"/>
                  <a:pt x="140208" y="143867"/>
                  <a:pt x="126504" y="143867"/>
                </a:cubicBezTo>
                <a:cubicBezTo>
                  <a:pt x="126287" y="143867"/>
                  <a:pt x="126101" y="143867"/>
                  <a:pt x="125884" y="143867"/>
                </a:cubicBezTo>
                <a:cubicBezTo>
                  <a:pt x="123682" y="152425"/>
                  <a:pt x="115900" y="158750"/>
                  <a:pt x="106660" y="158750"/>
                </a:cubicBezTo>
                <a:lnTo>
                  <a:pt x="96738" y="158750"/>
                </a:lnTo>
                <a:cubicBezTo>
                  <a:pt x="91250" y="158750"/>
                  <a:pt x="86816" y="154316"/>
                  <a:pt x="86816" y="148828"/>
                </a:cubicBezTo>
                <a:lnTo>
                  <a:pt x="86816" y="9922"/>
                </a:lnTo>
                <a:cubicBezTo>
                  <a:pt x="86816" y="4434"/>
                  <a:pt x="91250" y="0"/>
                  <a:pt x="96738" y="0"/>
                </a:cubicBezTo>
                <a:lnTo>
                  <a:pt x="104180" y="0"/>
                </a:lnTo>
                <a:cubicBezTo>
                  <a:pt x="113760" y="0"/>
                  <a:pt x="121543" y="7782"/>
                  <a:pt x="121543" y="17363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7"/>
          <p:cNvSpPr/>
          <p:nvPr/>
        </p:nvSpPr>
        <p:spPr>
          <a:xfrm>
            <a:off x="6617229" y="5127625"/>
            <a:ext cx="5143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Technical Knowledge Areas</a:t>
            </a:r>
            <a:endParaRPr lang="en-US" sz="1600" dirty="0"/>
          </a:p>
        </p:txBody>
      </p:sp>
      <p:sp>
        <p:nvSpPr>
          <p:cNvPr id="51" name="Shape 48"/>
          <p:cNvSpPr/>
          <p:nvPr/>
        </p:nvSpPr>
        <p:spPr>
          <a:xfrm>
            <a:off x="6418792" y="5476875"/>
            <a:ext cx="2579688" cy="635000"/>
          </a:xfrm>
          <a:custGeom>
            <a:avLst/>
            <a:gdLst/>
            <a:ahLst/>
            <a:cxnLst/>
            <a:rect l="l" t="t" r="r" b="b"/>
            <a:pathLst>
              <a:path w="2579688" h="635000">
                <a:moveTo>
                  <a:pt x="63500" y="0"/>
                </a:moveTo>
                <a:lnTo>
                  <a:pt x="2516188" y="0"/>
                </a:lnTo>
                <a:cubicBezTo>
                  <a:pt x="2551234" y="0"/>
                  <a:pt x="2579688" y="28453"/>
                  <a:pt x="2579688" y="63500"/>
                </a:cubicBezTo>
                <a:lnTo>
                  <a:pt x="2579688" y="571500"/>
                </a:lnTo>
                <a:cubicBezTo>
                  <a:pt x="2579688" y="606547"/>
                  <a:pt x="2551234" y="635000"/>
                  <a:pt x="2516188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2" name="Shape 49"/>
          <p:cNvSpPr/>
          <p:nvPr/>
        </p:nvSpPr>
        <p:spPr>
          <a:xfrm>
            <a:off x="7602802" y="55721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92273" y="32742"/>
                </a:moveTo>
                <a:lnTo>
                  <a:pt x="122039" y="32742"/>
                </a:lnTo>
                <a:lnTo>
                  <a:pt x="122039" y="50602"/>
                </a:lnTo>
                <a:lnTo>
                  <a:pt x="92273" y="50602"/>
                </a:lnTo>
                <a:lnTo>
                  <a:pt x="92273" y="32742"/>
                </a:lnTo>
                <a:close/>
                <a:moveTo>
                  <a:pt x="89297" y="11906"/>
                </a:moveTo>
                <a:cubicBezTo>
                  <a:pt x="79437" y="11906"/>
                  <a:pt x="71438" y="19906"/>
                  <a:pt x="71438" y="29766"/>
                </a:cubicBezTo>
                <a:lnTo>
                  <a:pt x="71438" y="53578"/>
                </a:lnTo>
                <a:cubicBezTo>
                  <a:pt x="71438" y="63438"/>
                  <a:pt x="79437" y="71438"/>
                  <a:pt x="89297" y="71438"/>
                </a:cubicBezTo>
                <a:lnTo>
                  <a:pt x="95250" y="71438"/>
                </a:lnTo>
                <a:lnTo>
                  <a:pt x="95250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47625" y="107156"/>
                </a:lnTo>
                <a:lnTo>
                  <a:pt x="47625" y="119063"/>
                </a:lnTo>
                <a:lnTo>
                  <a:pt x="41672" y="119063"/>
                </a:lnTo>
                <a:cubicBezTo>
                  <a:pt x="31812" y="119063"/>
                  <a:pt x="23812" y="127062"/>
                  <a:pt x="23812" y="136922"/>
                </a:cubicBezTo>
                <a:lnTo>
                  <a:pt x="23812" y="160734"/>
                </a:lnTo>
                <a:cubicBezTo>
                  <a:pt x="23812" y="170594"/>
                  <a:pt x="31812" y="178594"/>
                  <a:pt x="41672" y="178594"/>
                </a:cubicBezTo>
                <a:lnTo>
                  <a:pt x="77391" y="178594"/>
                </a:lnTo>
                <a:cubicBezTo>
                  <a:pt x="87250" y="178594"/>
                  <a:pt x="95250" y="170594"/>
                  <a:pt x="95250" y="160734"/>
                </a:cubicBezTo>
                <a:lnTo>
                  <a:pt x="95250" y="136922"/>
                </a:lnTo>
                <a:cubicBezTo>
                  <a:pt x="95250" y="127062"/>
                  <a:pt x="87250" y="119063"/>
                  <a:pt x="77391" y="119063"/>
                </a:cubicBezTo>
                <a:lnTo>
                  <a:pt x="71438" y="119063"/>
                </a:lnTo>
                <a:lnTo>
                  <a:pt x="71438" y="107156"/>
                </a:lnTo>
                <a:lnTo>
                  <a:pt x="142875" y="107156"/>
                </a:lnTo>
                <a:lnTo>
                  <a:pt x="142875" y="119063"/>
                </a:lnTo>
                <a:lnTo>
                  <a:pt x="136922" y="119063"/>
                </a:lnTo>
                <a:cubicBezTo>
                  <a:pt x="127062" y="119063"/>
                  <a:pt x="119063" y="127062"/>
                  <a:pt x="119063" y="136922"/>
                </a:cubicBezTo>
                <a:lnTo>
                  <a:pt x="119063" y="160734"/>
                </a:lnTo>
                <a:cubicBezTo>
                  <a:pt x="119063" y="170594"/>
                  <a:pt x="127062" y="178594"/>
                  <a:pt x="136922" y="178594"/>
                </a:cubicBezTo>
                <a:lnTo>
                  <a:pt x="172641" y="178594"/>
                </a:lnTo>
                <a:cubicBezTo>
                  <a:pt x="182500" y="178594"/>
                  <a:pt x="190500" y="170594"/>
                  <a:pt x="190500" y="160734"/>
                </a:cubicBezTo>
                <a:lnTo>
                  <a:pt x="190500" y="136922"/>
                </a:lnTo>
                <a:cubicBezTo>
                  <a:pt x="190500" y="127062"/>
                  <a:pt x="182500" y="119063"/>
                  <a:pt x="172641" y="119063"/>
                </a:cubicBezTo>
                <a:lnTo>
                  <a:pt x="166688" y="119063"/>
                </a:lnTo>
                <a:lnTo>
                  <a:pt x="166688" y="107156"/>
                </a:lnTo>
                <a:lnTo>
                  <a:pt x="202406" y="107156"/>
                </a:lnTo>
                <a:cubicBezTo>
                  <a:pt x="208992" y="107156"/>
                  <a:pt x="214313" y="101836"/>
                  <a:pt x="214313" y="95250"/>
                </a:cubicBezTo>
                <a:cubicBezTo>
                  <a:pt x="214313" y="88664"/>
                  <a:pt x="208992" y="83344"/>
                  <a:pt x="202406" y="83344"/>
                </a:cubicBezTo>
                <a:lnTo>
                  <a:pt x="119063" y="83344"/>
                </a:lnTo>
                <a:lnTo>
                  <a:pt x="119063" y="71438"/>
                </a:lnTo>
                <a:lnTo>
                  <a:pt x="125016" y="71438"/>
                </a:lnTo>
                <a:cubicBezTo>
                  <a:pt x="134875" y="71438"/>
                  <a:pt x="142875" y="63438"/>
                  <a:pt x="142875" y="53578"/>
                </a:cubicBezTo>
                <a:lnTo>
                  <a:pt x="142875" y="29766"/>
                </a:lnTo>
                <a:cubicBezTo>
                  <a:pt x="142875" y="19906"/>
                  <a:pt x="134875" y="11906"/>
                  <a:pt x="125016" y="11906"/>
                </a:cubicBezTo>
                <a:lnTo>
                  <a:pt x="89297" y="11906"/>
                </a:lnTo>
                <a:close/>
                <a:moveTo>
                  <a:pt x="166688" y="139898"/>
                </a:moveTo>
                <a:lnTo>
                  <a:pt x="169664" y="139898"/>
                </a:lnTo>
                <a:lnTo>
                  <a:pt x="169664" y="157758"/>
                </a:lnTo>
                <a:lnTo>
                  <a:pt x="139898" y="157758"/>
                </a:lnTo>
                <a:lnTo>
                  <a:pt x="139898" y="139898"/>
                </a:lnTo>
                <a:lnTo>
                  <a:pt x="166688" y="139898"/>
                </a:lnTo>
                <a:close/>
                <a:moveTo>
                  <a:pt x="71438" y="139898"/>
                </a:moveTo>
                <a:lnTo>
                  <a:pt x="74414" y="139898"/>
                </a:lnTo>
                <a:lnTo>
                  <a:pt x="74414" y="157758"/>
                </a:lnTo>
                <a:lnTo>
                  <a:pt x="44648" y="157758"/>
                </a:lnTo>
                <a:lnTo>
                  <a:pt x="44648" y="139898"/>
                </a:lnTo>
                <a:lnTo>
                  <a:pt x="71438" y="139898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Text 50"/>
          <p:cNvSpPr/>
          <p:nvPr/>
        </p:nvSpPr>
        <p:spPr>
          <a:xfrm>
            <a:off x="6482292" y="5826125"/>
            <a:ext cx="2452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Network Architecture</a:t>
            </a:r>
            <a:endParaRPr lang="en-US" sz="1600" dirty="0"/>
          </a:p>
        </p:txBody>
      </p:sp>
      <p:sp>
        <p:nvSpPr>
          <p:cNvPr id="54" name="Shape 51"/>
          <p:cNvSpPr/>
          <p:nvPr/>
        </p:nvSpPr>
        <p:spPr>
          <a:xfrm>
            <a:off x="9096375" y="5476875"/>
            <a:ext cx="2579688" cy="635000"/>
          </a:xfrm>
          <a:custGeom>
            <a:avLst/>
            <a:gdLst/>
            <a:ahLst/>
            <a:cxnLst/>
            <a:rect l="l" t="t" r="r" b="b"/>
            <a:pathLst>
              <a:path w="2579688" h="635000">
                <a:moveTo>
                  <a:pt x="63500" y="0"/>
                </a:moveTo>
                <a:lnTo>
                  <a:pt x="2516188" y="0"/>
                </a:lnTo>
                <a:cubicBezTo>
                  <a:pt x="2551234" y="0"/>
                  <a:pt x="2579688" y="28453"/>
                  <a:pt x="2579688" y="63500"/>
                </a:cubicBezTo>
                <a:lnTo>
                  <a:pt x="2579688" y="571500"/>
                </a:lnTo>
                <a:cubicBezTo>
                  <a:pt x="2579688" y="606547"/>
                  <a:pt x="2551234" y="635000"/>
                  <a:pt x="2516188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52"/>
          <p:cNvSpPr/>
          <p:nvPr/>
        </p:nvSpPr>
        <p:spPr>
          <a:xfrm>
            <a:off x="10280386" y="55721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35719"/>
                </a:moveTo>
                <a:cubicBezTo>
                  <a:pt x="73335" y="35719"/>
                  <a:pt x="42714" y="49113"/>
                  <a:pt x="20203" y="70917"/>
                </a:cubicBezTo>
                <a:cubicBezTo>
                  <a:pt x="15478" y="75493"/>
                  <a:pt x="7925" y="75381"/>
                  <a:pt x="3386" y="70656"/>
                </a:cubicBezTo>
                <a:cubicBezTo>
                  <a:pt x="-1153" y="65931"/>
                  <a:pt x="-1079" y="58378"/>
                  <a:pt x="3646" y="53839"/>
                </a:cubicBezTo>
                <a:cubicBezTo>
                  <a:pt x="30398" y="27868"/>
                  <a:pt x="66935" y="11906"/>
                  <a:pt x="107156" y="11906"/>
                </a:cubicBezTo>
                <a:cubicBezTo>
                  <a:pt x="147377" y="11906"/>
                  <a:pt x="183914" y="27868"/>
                  <a:pt x="210703" y="53839"/>
                </a:cubicBezTo>
                <a:cubicBezTo>
                  <a:pt x="215429" y="58415"/>
                  <a:pt x="215540" y="65968"/>
                  <a:pt x="210964" y="70656"/>
                </a:cubicBezTo>
                <a:cubicBezTo>
                  <a:pt x="206387" y="75344"/>
                  <a:pt x="198834" y="75493"/>
                  <a:pt x="194146" y="70917"/>
                </a:cubicBezTo>
                <a:cubicBezTo>
                  <a:pt x="171599" y="49113"/>
                  <a:pt x="140977" y="35719"/>
                  <a:pt x="107156" y="35719"/>
                </a:cubicBezTo>
                <a:close/>
                <a:moveTo>
                  <a:pt x="89297" y="160734"/>
                </a:moveTo>
                <a:cubicBezTo>
                  <a:pt x="89297" y="150878"/>
                  <a:pt x="97299" y="142875"/>
                  <a:pt x="107156" y="142875"/>
                </a:cubicBezTo>
                <a:cubicBezTo>
                  <a:pt x="117013" y="142875"/>
                  <a:pt x="125016" y="150878"/>
                  <a:pt x="125016" y="160734"/>
                </a:cubicBezTo>
                <a:cubicBezTo>
                  <a:pt x="125016" y="170591"/>
                  <a:pt x="117013" y="178594"/>
                  <a:pt x="107156" y="178594"/>
                </a:cubicBezTo>
                <a:cubicBezTo>
                  <a:pt x="97299" y="178594"/>
                  <a:pt x="89297" y="170591"/>
                  <a:pt x="89297" y="160734"/>
                </a:cubicBezTo>
                <a:close/>
                <a:moveTo>
                  <a:pt x="62508" y="121369"/>
                </a:moveTo>
                <a:cubicBezTo>
                  <a:pt x="58155" y="126318"/>
                  <a:pt x="50639" y="126764"/>
                  <a:pt x="45690" y="122411"/>
                </a:cubicBezTo>
                <a:cubicBezTo>
                  <a:pt x="40742" y="118058"/>
                  <a:pt x="40295" y="110542"/>
                  <a:pt x="44648" y="105594"/>
                </a:cubicBezTo>
                <a:cubicBezTo>
                  <a:pt x="59903" y="88329"/>
                  <a:pt x="82265" y="77391"/>
                  <a:pt x="107156" y="77391"/>
                </a:cubicBezTo>
                <a:cubicBezTo>
                  <a:pt x="132048" y="77391"/>
                  <a:pt x="154409" y="88329"/>
                  <a:pt x="169664" y="105594"/>
                </a:cubicBezTo>
                <a:cubicBezTo>
                  <a:pt x="174017" y="110542"/>
                  <a:pt x="173534" y="118058"/>
                  <a:pt x="168622" y="122411"/>
                </a:cubicBezTo>
                <a:cubicBezTo>
                  <a:pt x="163711" y="126764"/>
                  <a:pt x="156158" y="126281"/>
                  <a:pt x="151805" y="121369"/>
                </a:cubicBezTo>
                <a:cubicBezTo>
                  <a:pt x="140866" y="108979"/>
                  <a:pt x="124941" y="101203"/>
                  <a:pt x="107156" y="101203"/>
                </a:cubicBezTo>
                <a:cubicBezTo>
                  <a:pt x="89371" y="101203"/>
                  <a:pt x="73447" y="108979"/>
                  <a:pt x="62508" y="121369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Text 53"/>
          <p:cNvSpPr/>
          <p:nvPr/>
        </p:nvSpPr>
        <p:spPr>
          <a:xfrm>
            <a:off x="9159875" y="5826125"/>
            <a:ext cx="2452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Wireless Systems</a:t>
            </a:r>
            <a:endParaRPr lang="en-US" sz="1600" dirty="0"/>
          </a:p>
        </p:txBody>
      </p:sp>
      <p:sp>
        <p:nvSpPr>
          <p:cNvPr id="57" name="Shape 54"/>
          <p:cNvSpPr/>
          <p:nvPr/>
        </p:nvSpPr>
        <p:spPr>
          <a:xfrm>
            <a:off x="6418792" y="6207125"/>
            <a:ext cx="2579688" cy="635000"/>
          </a:xfrm>
          <a:custGeom>
            <a:avLst/>
            <a:gdLst/>
            <a:ahLst/>
            <a:cxnLst/>
            <a:rect l="l" t="t" r="r" b="b"/>
            <a:pathLst>
              <a:path w="2579688" h="635000">
                <a:moveTo>
                  <a:pt x="63500" y="0"/>
                </a:moveTo>
                <a:lnTo>
                  <a:pt x="2516188" y="0"/>
                </a:lnTo>
                <a:cubicBezTo>
                  <a:pt x="2551234" y="0"/>
                  <a:pt x="2579688" y="28453"/>
                  <a:pt x="2579688" y="63500"/>
                </a:cubicBezTo>
                <a:lnTo>
                  <a:pt x="2579688" y="571500"/>
                </a:lnTo>
                <a:cubicBezTo>
                  <a:pt x="2579688" y="606547"/>
                  <a:pt x="2551234" y="635000"/>
                  <a:pt x="2516188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Shape 55"/>
          <p:cNvSpPr/>
          <p:nvPr/>
        </p:nvSpPr>
        <p:spPr>
          <a:xfrm>
            <a:off x="7602802" y="630237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34243" y="446"/>
                </a:moveTo>
                <a:cubicBezTo>
                  <a:pt x="127918" y="-1377"/>
                  <a:pt x="121332" y="2307"/>
                  <a:pt x="119509" y="8632"/>
                </a:cubicBezTo>
                <a:lnTo>
                  <a:pt x="71884" y="175320"/>
                </a:lnTo>
                <a:cubicBezTo>
                  <a:pt x="70061" y="181645"/>
                  <a:pt x="73744" y="188230"/>
                  <a:pt x="80070" y="190054"/>
                </a:cubicBezTo>
                <a:cubicBezTo>
                  <a:pt x="86395" y="191877"/>
                  <a:pt x="92980" y="188193"/>
                  <a:pt x="94804" y="181868"/>
                </a:cubicBezTo>
                <a:lnTo>
                  <a:pt x="142429" y="15180"/>
                </a:lnTo>
                <a:cubicBezTo>
                  <a:pt x="144252" y="8855"/>
                  <a:pt x="140568" y="2270"/>
                  <a:pt x="134243" y="446"/>
                </a:cubicBezTo>
                <a:close/>
                <a:moveTo>
                  <a:pt x="158279" y="51085"/>
                </a:moveTo>
                <a:cubicBezTo>
                  <a:pt x="153628" y="55736"/>
                  <a:pt x="153628" y="63289"/>
                  <a:pt x="158279" y="67940"/>
                </a:cubicBezTo>
                <a:lnTo>
                  <a:pt x="185589" y="95250"/>
                </a:lnTo>
                <a:lnTo>
                  <a:pt x="158279" y="122560"/>
                </a:lnTo>
                <a:cubicBezTo>
                  <a:pt x="153628" y="127211"/>
                  <a:pt x="153628" y="134764"/>
                  <a:pt x="158279" y="139415"/>
                </a:cubicBezTo>
                <a:cubicBezTo>
                  <a:pt x="162930" y="144066"/>
                  <a:pt x="170483" y="144066"/>
                  <a:pt x="175133" y="139415"/>
                </a:cubicBezTo>
                <a:lnTo>
                  <a:pt x="210852" y="103696"/>
                </a:lnTo>
                <a:cubicBezTo>
                  <a:pt x="215503" y="99045"/>
                  <a:pt x="215503" y="91492"/>
                  <a:pt x="210852" y="86841"/>
                </a:cubicBezTo>
                <a:lnTo>
                  <a:pt x="175133" y="51122"/>
                </a:lnTo>
                <a:cubicBezTo>
                  <a:pt x="170483" y="46472"/>
                  <a:pt x="162930" y="46472"/>
                  <a:pt x="158279" y="51122"/>
                </a:cubicBezTo>
                <a:close/>
                <a:moveTo>
                  <a:pt x="56071" y="51085"/>
                </a:moveTo>
                <a:cubicBezTo>
                  <a:pt x="51420" y="46434"/>
                  <a:pt x="43867" y="46434"/>
                  <a:pt x="39216" y="51085"/>
                </a:cubicBezTo>
                <a:lnTo>
                  <a:pt x="3497" y="86804"/>
                </a:lnTo>
                <a:cubicBezTo>
                  <a:pt x="-1153" y="91455"/>
                  <a:pt x="-1153" y="99008"/>
                  <a:pt x="3497" y="103659"/>
                </a:cubicBezTo>
                <a:lnTo>
                  <a:pt x="39216" y="139378"/>
                </a:lnTo>
                <a:cubicBezTo>
                  <a:pt x="43867" y="144028"/>
                  <a:pt x="51420" y="144028"/>
                  <a:pt x="56071" y="139378"/>
                </a:cubicBezTo>
                <a:cubicBezTo>
                  <a:pt x="60722" y="134727"/>
                  <a:pt x="60722" y="127174"/>
                  <a:pt x="56071" y="122523"/>
                </a:cubicBezTo>
                <a:lnTo>
                  <a:pt x="28761" y="95250"/>
                </a:lnTo>
                <a:lnTo>
                  <a:pt x="56034" y="67940"/>
                </a:lnTo>
                <a:cubicBezTo>
                  <a:pt x="60685" y="63289"/>
                  <a:pt x="60685" y="55736"/>
                  <a:pt x="56034" y="51085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Text 56"/>
          <p:cNvSpPr/>
          <p:nvPr/>
        </p:nvSpPr>
        <p:spPr>
          <a:xfrm>
            <a:off x="6482292" y="6556375"/>
            <a:ext cx="2452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Software Development</a:t>
            </a:r>
            <a:endParaRPr lang="en-US" sz="1600" dirty="0"/>
          </a:p>
        </p:txBody>
      </p:sp>
      <p:sp>
        <p:nvSpPr>
          <p:cNvPr id="60" name="Shape 57"/>
          <p:cNvSpPr/>
          <p:nvPr/>
        </p:nvSpPr>
        <p:spPr>
          <a:xfrm>
            <a:off x="9096375" y="6207125"/>
            <a:ext cx="2579688" cy="635000"/>
          </a:xfrm>
          <a:custGeom>
            <a:avLst/>
            <a:gdLst/>
            <a:ahLst/>
            <a:cxnLst/>
            <a:rect l="l" t="t" r="r" b="b"/>
            <a:pathLst>
              <a:path w="2579688" h="635000">
                <a:moveTo>
                  <a:pt x="63500" y="0"/>
                </a:moveTo>
                <a:lnTo>
                  <a:pt x="2516188" y="0"/>
                </a:lnTo>
                <a:cubicBezTo>
                  <a:pt x="2551234" y="0"/>
                  <a:pt x="2579688" y="28453"/>
                  <a:pt x="2579688" y="63500"/>
                </a:cubicBezTo>
                <a:lnTo>
                  <a:pt x="2579688" y="571500"/>
                </a:lnTo>
                <a:cubicBezTo>
                  <a:pt x="2579688" y="606547"/>
                  <a:pt x="2551234" y="635000"/>
                  <a:pt x="2516188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Shape 58"/>
          <p:cNvSpPr/>
          <p:nvPr/>
        </p:nvSpPr>
        <p:spPr>
          <a:xfrm>
            <a:off x="10304199" y="630237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66688" y="76572"/>
                </a:moveTo>
                <a:cubicBezTo>
                  <a:pt x="161181" y="80218"/>
                  <a:pt x="154856" y="83158"/>
                  <a:pt x="148270" y="85502"/>
                </a:cubicBezTo>
                <a:cubicBezTo>
                  <a:pt x="130783" y="91753"/>
                  <a:pt x="107826" y="95250"/>
                  <a:pt x="83344" y="95250"/>
                </a:cubicBezTo>
                <a:cubicBezTo>
                  <a:pt x="58862" y="95250"/>
                  <a:pt x="35868" y="91715"/>
                  <a:pt x="18417" y="85502"/>
                </a:cubicBezTo>
                <a:cubicBezTo>
                  <a:pt x="11869" y="83158"/>
                  <a:pt x="5507" y="80218"/>
                  <a:pt x="0" y="76572"/>
                </a:cubicBezTo>
                <a:lnTo>
                  <a:pt x="0" y="107156"/>
                </a:lnTo>
                <a:cubicBezTo>
                  <a:pt x="0" y="123602"/>
                  <a:pt x="37319" y="136922"/>
                  <a:pt x="83344" y="136922"/>
                </a:cubicBezTo>
                <a:cubicBezTo>
                  <a:pt x="129369" y="136922"/>
                  <a:pt x="166688" y="123602"/>
                  <a:pt x="166688" y="107156"/>
                </a:cubicBezTo>
                <a:lnTo>
                  <a:pt x="166688" y="76572"/>
                </a:lnTo>
                <a:close/>
                <a:moveTo>
                  <a:pt x="166688" y="47625"/>
                </a:moveTo>
                <a:lnTo>
                  <a:pt x="166688" y="29766"/>
                </a:lnTo>
                <a:cubicBezTo>
                  <a:pt x="166688" y="13320"/>
                  <a:pt x="129369" y="0"/>
                  <a:pt x="83344" y="0"/>
                </a:cubicBezTo>
                <a:cubicBezTo>
                  <a:pt x="37319" y="0"/>
                  <a:pt x="0" y="13320"/>
                  <a:pt x="0" y="29766"/>
                </a:cubicBezTo>
                <a:lnTo>
                  <a:pt x="0" y="47625"/>
                </a:lnTo>
                <a:cubicBezTo>
                  <a:pt x="0" y="64071"/>
                  <a:pt x="37319" y="77391"/>
                  <a:pt x="83344" y="77391"/>
                </a:cubicBezTo>
                <a:cubicBezTo>
                  <a:pt x="129369" y="77391"/>
                  <a:pt x="166688" y="64071"/>
                  <a:pt x="166688" y="47625"/>
                </a:cubicBezTo>
                <a:close/>
                <a:moveTo>
                  <a:pt x="148270" y="145033"/>
                </a:moveTo>
                <a:cubicBezTo>
                  <a:pt x="130820" y="151247"/>
                  <a:pt x="107863" y="154781"/>
                  <a:pt x="83344" y="154781"/>
                </a:cubicBezTo>
                <a:cubicBezTo>
                  <a:pt x="58824" y="154781"/>
                  <a:pt x="35868" y="151247"/>
                  <a:pt x="18417" y="145033"/>
                </a:cubicBezTo>
                <a:cubicBezTo>
                  <a:pt x="11869" y="142689"/>
                  <a:pt x="5507" y="139750"/>
                  <a:pt x="0" y="136103"/>
                </a:cubicBezTo>
                <a:lnTo>
                  <a:pt x="0" y="160734"/>
                </a:lnTo>
                <a:cubicBezTo>
                  <a:pt x="0" y="177180"/>
                  <a:pt x="37319" y="190500"/>
                  <a:pt x="83344" y="190500"/>
                </a:cubicBezTo>
                <a:cubicBezTo>
                  <a:pt x="129369" y="190500"/>
                  <a:pt x="166688" y="177180"/>
                  <a:pt x="166688" y="160734"/>
                </a:cubicBezTo>
                <a:lnTo>
                  <a:pt x="166688" y="136103"/>
                </a:lnTo>
                <a:cubicBezTo>
                  <a:pt x="161181" y="139750"/>
                  <a:pt x="154856" y="142689"/>
                  <a:pt x="148270" y="145033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Text 59"/>
          <p:cNvSpPr/>
          <p:nvPr/>
        </p:nvSpPr>
        <p:spPr>
          <a:xfrm>
            <a:off x="9159875" y="6556375"/>
            <a:ext cx="2452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Management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journalistsresource.org/a838400d72c35226761dafef59c744d62566ff14.jpg"/>
          <p:cNvPicPr>
            <a:picLocks noChangeAspect="1"/>
          </p:cNvPicPr>
          <p:nvPr/>
        </p:nvPicPr>
        <p:blipFill>
          <a:blip r:embed="rId3">
            <a:alphaModFix amt="15000"/>
          </a:blip>
          <a:srcRect t="7796" b="7796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5000"/>
                </a:srgbClr>
              </a:gs>
              <a:gs pos="100000">
                <a:srgbClr val="4A6D8C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15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Research Contributions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Publications &amp; Research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17500" y="952500"/>
            <a:ext cx="11636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QoS Provisioning in 3G WCDMA Cellular Networks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17500" y="127000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333375" y="1428750"/>
            <a:ext cx="5683250" cy="1793875"/>
          </a:xfrm>
          <a:custGeom>
            <a:avLst/>
            <a:gdLst/>
            <a:ahLst/>
            <a:cxnLst/>
            <a:rect l="l" t="t" r="r" b="b"/>
            <a:pathLst>
              <a:path w="5683250" h="1793875">
                <a:moveTo>
                  <a:pt x="31750" y="0"/>
                </a:moveTo>
                <a:lnTo>
                  <a:pt x="5619747" y="0"/>
                </a:lnTo>
                <a:cubicBezTo>
                  <a:pt x="5654819" y="0"/>
                  <a:pt x="5683250" y="28431"/>
                  <a:pt x="5683250" y="63503"/>
                </a:cubicBezTo>
                <a:lnTo>
                  <a:pt x="5683250" y="1730372"/>
                </a:lnTo>
                <a:cubicBezTo>
                  <a:pt x="5683250" y="1765444"/>
                  <a:pt x="5654819" y="1793875"/>
                  <a:pt x="5619747" y="1793875"/>
                </a:cubicBezTo>
                <a:lnTo>
                  <a:pt x="31750" y="1793875"/>
                </a:lnTo>
                <a:cubicBezTo>
                  <a:pt x="14227" y="1793875"/>
                  <a:pt x="0" y="1779648"/>
                  <a:pt x="0" y="17621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333375" y="1428750"/>
            <a:ext cx="31750" cy="1793875"/>
          </a:xfrm>
          <a:custGeom>
            <a:avLst/>
            <a:gdLst/>
            <a:ahLst/>
            <a:cxnLst/>
            <a:rect l="l" t="t" r="r" b="b"/>
            <a:pathLst>
              <a:path w="31750" h="1793875">
                <a:moveTo>
                  <a:pt x="31750" y="0"/>
                </a:moveTo>
                <a:lnTo>
                  <a:pt x="31750" y="0"/>
                </a:lnTo>
                <a:lnTo>
                  <a:pt x="31750" y="1793875"/>
                </a:lnTo>
                <a:lnTo>
                  <a:pt x="31750" y="1793875"/>
                </a:lnTo>
                <a:cubicBezTo>
                  <a:pt x="14227" y="1793875"/>
                  <a:pt x="0" y="1779648"/>
                  <a:pt x="0" y="17621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508000" y="1587500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222250" y="0"/>
                </a:moveTo>
                <a:lnTo>
                  <a:pt x="222250" y="0"/>
                </a:lnTo>
                <a:cubicBezTo>
                  <a:pt x="344913" y="0"/>
                  <a:pt x="444500" y="99587"/>
                  <a:pt x="444500" y="222250"/>
                </a:cubicBezTo>
                <a:lnTo>
                  <a:pt x="444500" y="222250"/>
                </a:lnTo>
                <a:cubicBezTo>
                  <a:pt x="444500" y="344913"/>
                  <a:pt x="344913" y="444500"/>
                  <a:pt x="222250" y="444500"/>
                </a:cubicBezTo>
                <a:lnTo>
                  <a:pt x="222250" y="444500"/>
                </a:lnTo>
                <a:cubicBezTo>
                  <a:pt x="99587" y="444500"/>
                  <a:pt x="0" y="344913"/>
                  <a:pt x="0" y="222250"/>
                </a:cubicBezTo>
                <a:lnTo>
                  <a:pt x="0" y="222250"/>
                </a:lnTo>
                <a:cubicBezTo>
                  <a:pt x="0" y="99587"/>
                  <a:pt x="99587" y="0"/>
                  <a:pt x="22225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8"/>
          <p:cNvSpPr/>
          <p:nvPr/>
        </p:nvSpPr>
        <p:spPr>
          <a:xfrm>
            <a:off x="658813" y="171450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23812"/>
                </a:moveTo>
                <a:cubicBezTo>
                  <a:pt x="0" y="10678"/>
                  <a:pt x="10678" y="0"/>
                  <a:pt x="23812" y="0"/>
                </a:cubicBezTo>
                <a:lnTo>
                  <a:pt x="79437" y="0"/>
                </a:lnTo>
                <a:cubicBezTo>
                  <a:pt x="85762" y="0"/>
                  <a:pt x="91827" y="2493"/>
                  <a:pt x="96292" y="6958"/>
                </a:cubicBezTo>
                <a:lnTo>
                  <a:pt x="135917" y="46620"/>
                </a:lnTo>
                <a:cubicBezTo>
                  <a:pt x="140382" y="51085"/>
                  <a:pt x="142875" y="57150"/>
                  <a:pt x="142875" y="63475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23812"/>
                </a:lnTo>
                <a:close/>
                <a:moveTo>
                  <a:pt x="77391" y="21766"/>
                </a:moveTo>
                <a:lnTo>
                  <a:pt x="77391" y="56555"/>
                </a:lnTo>
                <a:cubicBezTo>
                  <a:pt x="77391" y="61503"/>
                  <a:pt x="81372" y="65484"/>
                  <a:pt x="86320" y="65484"/>
                </a:cubicBezTo>
                <a:lnTo>
                  <a:pt x="121109" y="65484"/>
                </a:lnTo>
                <a:lnTo>
                  <a:pt x="77391" y="21766"/>
                </a:lnTo>
                <a:close/>
                <a:moveTo>
                  <a:pt x="44648" y="95250"/>
                </a:moveTo>
                <a:cubicBezTo>
                  <a:pt x="39700" y="95250"/>
                  <a:pt x="35719" y="99231"/>
                  <a:pt x="35719" y="104180"/>
                </a:cubicBezTo>
                <a:cubicBezTo>
                  <a:pt x="35719" y="109128"/>
                  <a:pt x="39700" y="113109"/>
                  <a:pt x="44648" y="113109"/>
                </a:cubicBezTo>
                <a:lnTo>
                  <a:pt x="98227" y="113109"/>
                </a:lnTo>
                <a:cubicBezTo>
                  <a:pt x="103175" y="113109"/>
                  <a:pt x="107156" y="109128"/>
                  <a:pt x="107156" y="104180"/>
                </a:cubicBezTo>
                <a:cubicBezTo>
                  <a:pt x="107156" y="99231"/>
                  <a:pt x="103175" y="95250"/>
                  <a:pt x="98227" y="95250"/>
                </a:cubicBezTo>
                <a:lnTo>
                  <a:pt x="44648" y="95250"/>
                </a:lnTo>
                <a:close/>
                <a:moveTo>
                  <a:pt x="44648" y="130969"/>
                </a:moveTo>
                <a:cubicBezTo>
                  <a:pt x="39700" y="130969"/>
                  <a:pt x="35719" y="134950"/>
                  <a:pt x="35719" y="139898"/>
                </a:cubicBezTo>
                <a:cubicBezTo>
                  <a:pt x="35719" y="144847"/>
                  <a:pt x="39700" y="148828"/>
                  <a:pt x="44648" y="148828"/>
                </a:cubicBezTo>
                <a:lnTo>
                  <a:pt x="98227" y="148828"/>
                </a:lnTo>
                <a:cubicBezTo>
                  <a:pt x="103175" y="148828"/>
                  <a:pt x="107156" y="144847"/>
                  <a:pt x="107156" y="139898"/>
                </a:cubicBezTo>
                <a:cubicBezTo>
                  <a:pt x="107156" y="134950"/>
                  <a:pt x="103175" y="130969"/>
                  <a:pt x="98227" y="130969"/>
                </a:cubicBezTo>
                <a:lnTo>
                  <a:pt x="44648" y="130969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1079500" y="1587500"/>
            <a:ext cx="396875" cy="222250"/>
          </a:xfrm>
          <a:custGeom>
            <a:avLst/>
            <a:gdLst/>
            <a:ahLst/>
            <a:cxnLst/>
            <a:rect l="l" t="t" r="r" b="b"/>
            <a:pathLst>
              <a:path w="396875" h="222250">
                <a:moveTo>
                  <a:pt x="111125" y="0"/>
                </a:moveTo>
                <a:lnTo>
                  <a:pt x="285750" y="0"/>
                </a:lnTo>
                <a:cubicBezTo>
                  <a:pt x="347082" y="0"/>
                  <a:pt x="396875" y="49793"/>
                  <a:pt x="396875" y="111125"/>
                </a:cubicBezTo>
                <a:lnTo>
                  <a:pt x="396875" y="111125"/>
                </a:lnTo>
                <a:cubicBezTo>
                  <a:pt x="396875" y="172457"/>
                  <a:pt x="347082" y="222250"/>
                  <a:pt x="285750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1079500" y="1587500"/>
            <a:ext cx="452438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IEEE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537891" y="1619250"/>
            <a:ext cx="309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2004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79500" y="1873250"/>
            <a:ext cx="484981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5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QoS-aware Power Control and Handoff Prioritization in 3G WCDMA Networks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079500" y="2329656"/>
            <a:ext cx="4841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IEEE WCNC 2004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79500" y="2583656"/>
            <a:ext cx="4833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Wireless Communications and Networking Conference, Atlanta, USA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1079500" y="2840302"/>
            <a:ext cx="4778375" cy="5292"/>
          </a:xfrm>
          <a:custGeom>
            <a:avLst/>
            <a:gdLst/>
            <a:ahLst/>
            <a:cxnLst/>
            <a:rect l="l" t="t" r="r" b="b"/>
            <a:pathLst>
              <a:path w="4778375" h="5292">
                <a:moveTo>
                  <a:pt x="0" y="0"/>
                </a:moveTo>
                <a:lnTo>
                  <a:pt x="4778375" y="0"/>
                </a:lnTo>
                <a:lnTo>
                  <a:pt x="4778375" y="5292"/>
                </a:lnTo>
                <a:lnTo>
                  <a:pt x="0" y="5292"/>
                </a:lnTo>
                <a:lnTo>
                  <a:pt x="0" y="0"/>
                </a:ln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6"/>
          <p:cNvSpPr/>
          <p:nvPr/>
        </p:nvSpPr>
        <p:spPr>
          <a:xfrm>
            <a:off x="1079500" y="2938201"/>
            <a:ext cx="482600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E8E8E8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Ref: 0-7803-8344-3/04 © 2004 IEEE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333375" y="3350951"/>
            <a:ext cx="5683250" cy="1476375"/>
          </a:xfrm>
          <a:custGeom>
            <a:avLst/>
            <a:gdLst/>
            <a:ahLst/>
            <a:cxnLst/>
            <a:rect l="l" t="t" r="r" b="b"/>
            <a:pathLst>
              <a:path w="5683250" h="1476375">
                <a:moveTo>
                  <a:pt x="31750" y="0"/>
                </a:moveTo>
                <a:lnTo>
                  <a:pt x="5619751" y="0"/>
                </a:lnTo>
                <a:cubicBezTo>
                  <a:pt x="5654821" y="0"/>
                  <a:pt x="5683250" y="28429"/>
                  <a:pt x="5683250" y="63499"/>
                </a:cubicBezTo>
                <a:lnTo>
                  <a:pt x="5683250" y="1412876"/>
                </a:lnTo>
                <a:cubicBezTo>
                  <a:pt x="5683250" y="1447946"/>
                  <a:pt x="5654821" y="1476375"/>
                  <a:pt x="5619751" y="1476375"/>
                </a:cubicBezTo>
                <a:lnTo>
                  <a:pt x="31750" y="1476375"/>
                </a:lnTo>
                <a:cubicBezTo>
                  <a:pt x="14227" y="1476375"/>
                  <a:pt x="0" y="1462148"/>
                  <a:pt x="0" y="14446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333375" y="3350951"/>
            <a:ext cx="31750" cy="1476375"/>
          </a:xfrm>
          <a:custGeom>
            <a:avLst/>
            <a:gdLst/>
            <a:ahLst/>
            <a:cxnLst/>
            <a:rect l="l" t="t" r="r" b="b"/>
            <a:pathLst>
              <a:path w="31750" h="1476375">
                <a:moveTo>
                  <a:pt x="31750" y="0"/>
                </a:moveTo>
                <a:lnTo>
                  <a:pt x="31750" y="0"/>
                </a:lnTo>
                <a:lnTo>
                  <a:pt x="31750" y="1476375"/>
                </a:lnTo>
                <a:lnTo>
                  <a:pt x="31750" y="1476375"/>
                </a:lnTo>
                <a:cubicBezTo>
                  <a:pt x="14227" y="1476375"/>
                  <a:pt x="0" y="1462148"/>
                  <a:pt x="0" y="14446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19"/>
          <p:cNvSpPr/>
          <p:nvPr/>
        </p:nvSpPr>
        <p:spPr>
          <a:xfrm>
            <a:off x="508000" y="3509701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222250" y="0"/>
                </a:moveTo>
                <a:lnTo>
                  <a:pt x="222250" y="0"/>
                </a:lnTo>
                <a:cubicBezTo>
                  <a:pt x="344913" y="0"/>
                  <a:pt x="444500" y="99587"/>
                  <a:pt x="444500" y="222250"/>
                </a:cubicBezTo>
                <a:lnTo>
                  <a:pt x="444500" y="222250"/>
                </a:lnTo>
                <a:cubicBezTo>
                  <a:pt x="444500" y="344913"/>
                  <a:pt x="344913" y="444500"/>
                  <a:pt x="222250" y="444500"/>
                </a:cubicBezTo>
                <a:lnTo>
                  <a:pt x="222250" y="444500"/>
                </a:lnTo>
                <a:cubicBezTo>
                  <a:pt x="99587" y="444500"/>
                  <a:pt x="0" y="344913"/>
                  <a:pt x="0" y="222250"/>
                </a:cubicBezTo>
                <a:lnTo>
                  <a:pt x="0" y="222250"/>
                </a:lnTo>
                <a:cubicBezTo>
                  <a:pt x="0" y="99587"/>
                  <a:pt x="99587" y="0"/>
                  <a:pt x="22225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Shape 20"/>
          <p:cNvSpPr/>
          <p:nvPr/>
        </p:nvSpPr>
        <p:spPr>
          <a:xfrm>
            <a:off x="646906" y="3636701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42875" y="190500"/>
                </a:moveTo>
                <a:lnTo>
                  <a:pt x="35719" y="190500"/>
                </a:lnTo>
                <a:cubicBezTo>
                  <a:pt x="15999" y="190500"/>
                  <a:pt x="0" y="174501"/>
                  <a:pt x="0" y="154781"/>
                </a:cubicBezTo>
                <a:lnTo>
                  <a:pt x="0" y="35719"/>
                </a:lnTo>
                <a:cubicBezTo>
                  <a:pt x="0" y="15999"/>
                  <a:pt x="15999" y="0"/>
                  <a:pt x="35719" y="0"/>
                </a:cubicBezTo>
                <a:lnTo>
                  <a:pt x="148828" y="0"/>
                </a:lnTo>
                <a:cubicBezTo>
                  <a:pt x="158688" y="0"/>
                  <a:pt x="166688" y="8000"/>
                  <a:pt x="166688" y="17859"/>
                </a:cubicBezTo>
                <a:lnTo>
                  <a:pt x="166688" y="125016"/>
                </a:lnTo>
                <a:cubicBezTo>
                  <a:pt x="166688" y="132792"/>
                  <a:pt x="161702" y="139415"/>
                  <a:pt x="154781" y="141870"/>
                </a:cubicBezTo>
                <a:lnTo>
                  <a:pt x="154781" y="166688"/>
                </a:lnTo>
                <a:cubicBezTo>
                  <a:pt x="161367" y="166688"/>
                  <a:pt x="166688" y="172008"/>
                  <a:pt x="166688" y="178594"/>
                </a:cubicBezTo>
                <a:cubicBezTo>
                  <a:pt x="166688" y="185179"/>
                  <a:pt x="161367" y="190500"/>
                  <a:pt x="154781" y="190500"/>
                </a:cubicBezTo>
                <a:lnTo>
                  <a:pt x="142875" y="190500"/>
                </a:lnTo>
                <a:close/>
                <a:moveTo>
                  <a:pt x="35719" y="142875"/>
                </a:moveTo>
                <a:cubicBezTo>
                  <a:pt x="29133" y="142875"/>
                  <a:pt x="23812" y="148196"/>
                  <a:pt x="23812" y="154781"/>
                </a:cubicBezTo>
                <a:cubicBezTo>
                  <a:pt x="23812" y="161367"/>
                  <a:pt x="29133" y="166688"/>
                  <a:pt x="35719" y="166688"/>
                </a:cubicBezTo>
                <a:lnTo>
                  <a:pt x="130969" y="166688"/>
                </a:lnTo>
                <a:lnTo>
                  <a:pt x="130969" y="142875"/>
                </a:lnTo>
                <a:lnTo>
                  <a:pt x="35719" y="142875"/>
                </a:lnTo>
                <a:close/>
                <a:moveTo>
                  <a:pt x="47625" y="56555"/>
                </a:moveTo>
                <a:cubicBezTo>
                  <a:pt x="47625" y="61503"/>
                  <a:pt x="51606" y="65484"/>
                  <a:pt x="56555" y="65484"/>
                </a:cubicBezTo>
                <a:lnTo>
                  <a:pt x="122039" y="65484"/>
                </a:lnTo>
                <a:cubicBezTo>
                  <a:pt x="126988" y="65484"/>
                  <a:pt x="130969" y="61503"/>
                  <a:pt x="130969" y="56555"/>
                </a:cubicBezTo>
                <a:cubicBezTo>
                  <a:pt x="130969" y="51606"/>
                  <a:pt x="126988" y="47625"/>
                  <a:pt x="122039" y="47625"/>
                </a:cubicBezTo>
                <a:lnTo>
                  <a:pt x="56555" y="47625"/>
                </a:lnTo>
                <a:cubicBezTo>
                  <a:pt x="51606" y="47625"/>
                  <a:pt x="47625" y="51606"/>
                  <a:pt x="47625" y="56555"/>
                </a:cubicBezTo>
                <a:close/>
                <a:moveTo>
                  <a:pt x="56555" y="83344"/>
                </a:moveTo>
                <a:cubicBezTo>
                  <a:pt x="51606" y="83344"/>
                  <a:pt x="47625" y="87325"/>
                  <a:pt x="47625" y="92273"/>
                </a:cubicBezTo>
                <a:cubicBezTo>
                  <a:pt x="47625" y="97222"/>
                  <a:pt x="51606" y="101203"/>
                  <a:pt x="56555" y="101203"/>
                </a:cubicBezTo>
                <a:lnTo>
                  <a:pt x="122039" y="101203"/>
                </a:lnTo>
                <a:cubicBezTo>
                  <a:pt x="126988" y="101203"/>
                  <a:pt x="130969" y="97222"/>
                  <a:pt x="130969" y="92273"/>
                </a:cubicBezTo>
                <a:cubicBezTo>
                  <a:pt x="130969" y="87325"/>
                  <a:pt x="126988" y="83344"/>
                  <a:pt x="122039" y="83344"/>
                </a:cubicBezTo>
                <a:lnTo>
                  <a:pt x="56555" y="83344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1"/>
          <p:cNvSpPr/>
          <p:nvPr/>
        </p:nvSpPr>
        <p:spPr>
          <a:xfrm>
            <a:off x="1079500" y="3509701"/>
            <a:ext cx="523875" cy="222250"/>
          </a:xfrm>
          <a:custGeom>
            <a:avLst/>
            <a:gdLst/>
            <a:ahLst/>
            <a:cxnLst/>
            <a:rect l="l" t="t" r="r" b="b"/>
            <a:pathLst>
              <a:path w="523875" h="222250">
                <a:moveTo>
                  <a:pt x="111125" y="0"/>
                </a:moveTo>
                <a:lnTo>
                  <a:pt x="412750" y="0"/>
                </a:lnTo>
                <a:cubicBezTo>
                  <a:pt x="474082" y="0"/>
                  <a:pt x="523875" y="49793"/>
                  <a:pt x="523875" y="111125"/>
                </a:cubicBezTo>
                <a:lnTo>
                  <a:pt x="523875" y="111125"/>
                </a:lnTo>
                <a:cubicBezTo>
                  <a:pt x="523875" y="172457"/>
                  <a:pt x="474082" y="222250"/>
                  <a:pt x="412750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2"/>
          <p:cNvSpPr/>
          <p:nvPr/>
        </p:nvSpPr>
        <p:spPr>
          <a:xfrm>
            <a:off x="1079500" y="3509701"/>
            <a:ext cx="579438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Journal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668611" y="3541451"/>
            <a:ext cx="309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2004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079500" y="3795451"/>
            <a:ext cx="484981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5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QoS-aware Power Control and Handoff Prioritization in 3G WCDMA Networks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1079500" y="4251857"/>
            <a:ext cx="4841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Journal Marocain D'Automatique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1079500" y="4505857"/>
            <a:ext cx="4833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D'Informatique et de Traitement du Signal, pp.99-112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333375" y="4950357"/>
            <a:ext cx="5683250" cy="1793875"/>
          </a:xfrm>
          <a:custGeom>
            <a:avLst/>
            <a:gdLst/>
            <a:ahLst/>
            <a:cxnLst/>
            <a:rect l="l" t="t" r="r" b="b"/>
            <a:pathLst>
              <a:path w="5683250" h="1793875">
                <a:moveTo>
                  <a:pt x="31750" y="0"/>
                </a:moveTo>
                <a:lnTo>
                  <a:pt x="5619747" y="0"/>
                </a:lnTo>
                <a:cubicBezTo>
                  <a:pt x="5654819" y="0"/>
                  <a:pt x="5683250" y="28431"/>
                  <a:pt x="5683250" y="63503"/>
                </a:cubicBezTo>
                <a:lnTo>
                  <a:pt x="5683250" y="1730372"/>
                </a:lnTo>
                <a:cubicBezTo>
                  <a:pt x="5683250" y="1765444"/>
                  <a:pt x="5654819" y="1793875"/>
                  <a:pt x="5619747" y="1793875"/>
                </a:cubicBezTo>
                <a:lnTo>
                  <a:pt x="31750" y="1793875"/>
                </a:lnTo>
                <a:cubicBezTo>
                  <a:pt x="14227" y="1793875"/>
                  <a:pt x="0" y="1779648"/>
                  <a:pt x="0" y="17621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8"/>
          <p:cNvSpPr/>
          <p:nvPr/>
        </p:nvSpPr>
        <p:spPr>
          <a:xfrm>
            <a:off x="333375" y="4950357"/>
            <a:ext cx="31750" cy="1793875"/>
          </a:xfrm>
          <a:custGeom>
            <a:avLst/>
            <a:gdLst/>
            <a:ahLst/>
            <a:cxnLst/>
            <a:rect l="l" t="t" r="r" b="b"/>
            <a:pathLst>
              <a:path w="31750" h="1793875">
                <a:moveTo>
                  <a:pt x="31750" y="0"/>
                </a:moveTo>
                <a:lnTo>
                  <a:pt x="31750" y="0"/>
                </a:lnTo>
                <a:lnTo>
                  <a:pt x="31750" y="1793875"/>
                </a:lnTo>
                <a:lnTo>
                  <a:pt x="31750" y="1793875"/>
                </a:lnTo>
                <a:cubicBezTo>
                  <a:pt x="14227" y="1793875"/>
                  <a:pt x="0" y="1779648"/>
                  <a:pt x="0" y="17621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29"/>
          <p:cNvSpPr/>
          <p:nvPr/>
        </p:nvSpPr>
        <p:spPr>
          <a:xfrm>
            <a:off x="508000" y="5109107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222250" y="0"/>
                </a:moveTo>
                <a:lnTo>
                  <a:pt x="222250" y="0"/>
                </a:lnTo>
                <a:cubicBezTo>
                  <a:pt x="344913" y="0"/>
                  <a:pt x="444500" y="99587"/>
                  <a:pt x="444500" y="222250"/>
                </a:cubicBezTo>
                <a:lnTo>
                  <a:pt x="444500" y="222250"/>
                </a:lnTo>
                <a:cubicBezTo>
                  <a:pt x="444500" y="344913"/>
                  <a:pt x="344913" y="444500"/>
                  <a:pt x="222250" y="444500"/>
                </a:cubicBezTo>
                <a:lnTo>
                  <a:pt x="222250" y="444500"/>
                </a:lnTo>
                <a:cubicBezTo>
                  <a:pt x="99587" y="444500"/>
                  <a:pt x="0" y="344913"/>
                  <a:pt x="0" y="222250"/>
                </a:cubicBezTo>
                <a:lnTo>
                  <a:pt x="0" y="222250"/>
                </a:lnTo>
                <a:cubicBezTo>
                  <a:pt x="0" y="99587"/>
                  <a:pt x="99587" y="0"/>
                  <a:pt x="22225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30"/>
          <p:cNvSpPr/>
          <p:nvPr/>
        </p:nvSpPr>
        <p:spPr>
          <a:xfrm>
            <a:off x="635000" y="523610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30932" y="104180"/>
                </a:moveTo>
                <a:lnTo>
                  <a:pt x="59903" y="104180"/>
                </a:lnTo>
                <a:cubicBezTo>
                  <a:pt x="60982" y="128178"/>
                  <a:pt x="66303" y="150279"/>
                  <a:pt x="73856" y="166464"/>
                </a:cubicBezTo>
                <a:cubicBezTo>
                  <a:pt x="78098" y="175580"/>
                  <a:pt x="82674" y="182017"/>
                  <a:pt x="86916" y="185961"/>
                </a:cubicBezTo>
                <a:cubicBezTo>
                  <a:pt x="91083" y="189867"/>
                  <a:pt x="93948" y="190500"/>
                  <a:pt x="95436" y="190500"/>
                </a:cubicBezTo>
                <a:cubicBezTo>
                  <a:pt x="96924" y="190500"/>
                  <a:pt x="99789" y="189867"/>
                  <a:pt x="103956" y="185961"/>
                </a:cubicBezTo>
                <a:cubicBezTo>
                  <a:pt x="108198" y="182017"/>
                  <a:pt x="112775" y="175543"/>
                  <a:pt x="117016" y="166464"/>
                </a:cubicBezTo>
                <a:cubicBezTo>
                  <a:pt x="124569" y="150279"/>
                  <a:pt x="129890" y="128178"/>
                  <a:pt x="130969" y="104180"/>
                </a:cubicBezTo>
                <a:close/>
                <a:moveTo>
                  <a:pt x="59866" y="86320"/>
                </a:moveTo>
                <a:lnTo>
                  <a:pt x="130894" y="86320"/>
                </a:lnTo>
                <a:cubicBezTo>
                  <a:pt x="129853" y="62322"/>
                  <a:pt x="124532" y="40221"/>
                  <a:pt x="116979" y="24036"/>
                </a:cubicBezTo>
                <a:cubicBezTo>
                  <a:pt x="112737" y="14957"/>
                  <a:pt x="108161" y="8483"/>
                  <a:pt x="103919" y="4539"/>
                </a:cubicBezTo>
                <a:cubicBezTo>
                  <a:pt x="99752" y="633"/>
                  <a:pt x="96887" y="0"/>
                  <a:pt x="95399" y="0"/>
                </a:cubicBezTo>
                <a:cubicBezTo>
                  <a:pt x="93911" y="0"/>
                  <a:pt x="91046" y="633"/>
                  <a:pt x="86878" y="4539"/>
                </a:cubicBezTo>
                <a:cubicBezTo>
                  <a:pt x="82637" y="8483"/>
                  <a:pt x="78060" y="14957"/>
                  <a:pt x="73819" y="24036"/>
                </a:cubicBezTo>
                <a:cubicBezTo>
                  <a:pt x="66266" y="40221"/>
                  <a:pt x="60945" y="62322"/>
                  <a:pt x="59866" y="86320"/>
                </a:cubicBezTo>
                <a:close/>
                <a:moveTo>
                  <a:pt x="42007" y="86320"/>
                </a:moveTo>
                <a:cubicBezTo>
                  <a:pt x="43309" y="54471"/>
                  <a:pt x="51532" y="24892"/>
                  <a:pt x="63550" y="5469"/>
                </a:cubicBezTo>
                <a:cubicBezTo>
                  <a:pt x="29282" y="17599"/>
                  <a:pt x="4056" y="48816"/>
                  <a:pt x="558" y="86320"/>
                </a:cubicBezTo>
                <a:lnTo>
                  <a:pt x="42007" y="86320"/>
                </a:lnTo>
                <a:close/>
                <a:moveTo>
                  <a:pt x="558" y="104180"/>
                </a:moveTo>
                <a:cubicBezTo>
                  <a:pt x="4056" y="141684"/>
                  <a:pt x="29282" y="172901"/>
                  <a:pt x="63550" y="185031"/>
                </a:cubicBezTo>
                <a:cubicBezTo>
                  <a:pt x="51532" y="165608"/>
                  <a:pt x="43309" y="136029"/>
                  <a:pt x="42007" y="104180"/>
                </a:cubicBezTo>
                <a:lnTo>
                  <a:pt x="558" y="104180"/>
                </a:lnTo>
                <a:close/>
                <a:moveTo>
                  <a:pt x="148791" y="104180"/>
                </a:moveTo>
                <a:cubicBezTo>
                  <a:pt x="147489" y="136029"/>
                  <a:pt x="139266" y="165608"/>
                  <a:pt x="127248" y="185031"/>
                </a:cubicBezTo>
                <a:cubicBezTo>
                  <a:pt x="161516" y="172864"/>
                  <a:pt x="186742" y="141684"/>
                  <a:pt x="190240" y="104180"/>
                </a:cubicBezTo>
                <a:lnTo>
                  <a:pt x="148791" y="104180"/>
                </a:lnTo>
                <a:close/>
                <a:moveTo>
                  <a:pt x="190240" y="86320"/>
                </a:moveTo>
                <a:cubicBezTo>
                  <a:pt x="186742" y="48816"/>
                  <a:pt x="161516" y="17599"/>
                  <a:pt x="127248" y="5469"/>
                </a:cubicBezTo>
                <a:cubicBezTo>
                  <a:pt x="139266" y="24892"/>
                  <a:pt x="147489" y="54471"/>
                  <a:pt x="148791" y="86320"/>
                </a:cubicBezTo>
                <a:lnTo>
                  <a:pt x="190240" y="8632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31"/>
          <p:cNvSpPr/>
          <p:nvPr/>
        </p:nvSpPr>
        <p:spPr>
          <a:xfrm>
            <a:off x="1079500" y="5109107"/>
            <a:ext cx="547688" cy="222250"/>
          </a:xfrm>
          <a:custGeom>
            <a:avLst/>
            <a:gdLst/>
            <a:ahLst/>
            <a:cxnLst/>
            <a:rect l="l" t="t" r="r" b="b"/>
            <a:pathLst>
              <a:path w="547688" h="222250">
                <a:moveTo>
                  <a:pt x="111125" y="0"/>
                </a:moveTo>
                <a:lnTo>
                  <a:pt x="436563" y="0"/>
                </a:lnTo>
                <a:cubicBezTo>
                  <a:pt x="497894" y="0"/>
                  <a:pt x="547688" y="49793"/>
                  <a:pt x="547688" y="111125"/>
                </a:cubicBezTo>
                <a:lnTo>
                  <a:pt x="547688" y="111125"/>
                </a:lnTo>
                <a:cubicBezTo>
                  <a:pt x="547688" y="172457"/>
                  <a:pt x="497894" y="222250"/>
                  <a:pt x="436563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2"/>
          <p:cNvSpPr/>
          <p:nvPr/>
        </p:nvSpPr>
        <p:spPr>
          <a:xfrm>
            <a:off x="1079500" y="5109107"/>
            <a:ext cx="603250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IASTED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691928" y="5140857"/>
            <a:ext cx="317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2003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1079500" y="5394857"/>
            <a:ext cx="484981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5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Testbed for the Evaluation of QoS Provisioning in WCDMA based 3G Wireless Networks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1079500" y="5851263"/>
            <a:ext cx="4841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IASTED CSN 2003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1079500" y="6105263"/>
            <a:ext cx="4833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Conference on Communication Systems and Networks, Benalmadena, Spain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1079500" y="6361909"/>
            <a:ext cx="4778375" cy="5292"/>
          </a:xfrm>
          <a:custGeom>
            <a:avLst/>
            <a:gdLst/>
            <a:ahLst/>
            <a:cxnLst/>
            <a:rect l="l" t="t" r="r" b="b"/>
            <a:pathLst>
              <a:path w="4778375" h="5292">
                <a:moveTo>
                  <a:pt x="0" y="0"/>
                </a:moveTo>
                <a:lnTo>
                  <a:pt x="4778375" y="0"/>
                </a:lnTo>
                <a:lnTo>
                  <a:pt x="4778375" y="5292"/>
                </a:lnTo>
                <a:lnTo>
                  <a:pt x="0" y="5292"/>
                </a:lnTo>
                <a:lnTo>
                  <a:pt x="0" y="0"/>
                </a:ln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Text 38"/>
          <p:cNvSpPr/>
          <p:nvPr/>
        </p:nvSpPr>
        <p:spPr>
          <a:xfrm>
            <a:off x="1079500" y="6459803"/>
            <a:ext cx="482600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E8E8E8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Ref: 393-065, pp.31-36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6191250" y="1428750"/>
            <a:ext cx="5683250" cy="1277938"/>
          </a:xfrm>
          <a:custGeom>
            <a:avLst/>
            <a:gdLst/>
            <a:ahLst/>
            <a:cxnLst/>
            <a:rect l="l" t="t" r="r" b="b"/>
            <a:pathLst>
              <a:path w="5683250" h="1277938">
                <a:moveTo>
                  <a:pt x="31750" y="0"/>
                </a:moveTo>
                <a:lnTo>
                  <a:pt x="5619749" y="0"/>
                </a:lnTo>
                <a:cubicBezTo>
                  <a:pt x="5654796" y="0"/>
                  <a:pt x="5683250" y="28454"/>
                  <a:pt x="5683250" y="63501"/>
                </a:cubicBezTo>
                <a:lnTo>
                  <a:pt x="5683250" y="1214437"/>
                </a:lnTo>
                <a:cubicBezTo>
                  <a:pt x="5683250" y="1249484"/>
                  <a:pt x="5654796" y="1277938"/>
                  <a:pt x="5619749" y="1277938"/>
                </a:cubicBezTo>
                <a:lnTo>
                  <a:pt x="31750" y="1277938"/>
                </a:lnTo>
                <a:cubicBezTo>
                  <a:pt x="14215" y="1277938"/>
                  <a:pt x="0" y="1263723"/>
                  <a:pt x="0" y="1246188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40"/>
          <p:cNvSpPr/>
          <p:nvPr/>
        </p:nvSpPr>
        <p:spPr>
          <a:xfrm>
            <a:off x="6191250" y="1428750"/>
            <a:ext cx="31750" cy="1277938"/>
          </a:xfrm>
          <a:custGeom>
            <a:avLst/>
            <a:gdLst/>
            <a:ahLst/>
            <a:cxnLst/>
            <a:rect l="l" t="t" r="r" b="b"/>
            <a:pathLst>
              <a:path w="31750" h="1277938">
                <a:moveTo>
                  <a:pt x="31750" y="0"/>
                </a:moveTo>
                <a:lnTo>
                  <a:pt x="31750" y="0"/>
                </a:lnTo>
                <a:lnTo>
                  <a:pt x="31750" y="1277938"/>
                </a:lnTo>
                <a:lnTo>
                  <a:pt x="31750" y="1277938"/>
                </a:lnTo>
                <a:cubicBezTo>
                  <a:pt x="14227" y="1277938"/>
                  <a:pt x="0" y="1263711"/>
                  <a:pt x="0" y="1246188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Shape 41"/>
          <p:cNvSpPr/>
          <p:nvPr/>
        </p:nvSpPr>
        <p:spPr>
          <a:xfrm>
            <a:off x="6365875" y="1587500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222250" y="0"/>
                </a:moveTo>
                <a:lnTo>
                  <a:pt x="222250" y="0"/>
                </a:lnTo>
                <a:cubicBezTo>
                  <a:pt x="344913" y="0"/>
                  <a:pt x="444500" y="99587"/>
                  <a:pt x="444500" y="222250"/>
                </a:cubicBezTo>
                <a:lnTo>
                  <a:pt x="444500" y="222250"/>
                </a:lnTo>
                <a:cubicBezTo>
                  <a:pt x="444500" y="344913"/>
                  <a:pt x="344913" y="444500"/>
                  <a:pt x="222250" y="444500"/>
                </a:cubicBezTo>
                <a:lnTo>
                  <a:pt x="222250" y="444500"/>
                </a:lnTo>
                <a:cubicBezTo>
                  <a:pt x="99587" y="444500"/>
                  <a:pt x="0" y="344913"/>
                  <a:pt x="0" y="222250"/>
                </a:cubicBezTo>
                <a:lnTo>
                  <a:pt x="0" y="222250"/>
                </a:lnTo>
                <a:cubicBezTo>
                  <a:pt x="0" y="99587"/>
                  <a:pt x="99587" y="0"/>
                  <a:pt x="22225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Shape 42"/>
          <p:cNvSpPr/>
          <p:nvPr/>
        </p:nvSpPr>
        <p:spPr>
          <a:xfrm>
            <a:off x="6469063" y="17145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54744" y="78321"/>
                </a:moveTo>
                <a:cubicBezTo>
                  <a:pt x="159283" y="77093"/>
                  <a:pt x="164046" y="79251"/>
                  <a:pt x="166092" y="83455"/>
                </a:cubicBezTo>
                <a:lnTo>
                  <a:pt x="173013" y="97445"/>
                </a:lnTo>
                <a:cubicBezTo>
                  <a:pt x="176845" y="97966"/>
                  <a:pt x="180603" y="99008"/>
                  <a:pt x="184138" y="100459"/>
                </a:cubicBezTo>
                <a:lnTo>
                  <a:pt x="197160" y="91790"/>
                </a:lnTo>
                <a:cubicBezTo>
                  <a:pt x="201067" y="89185"/>
                  <a:pt x="206239" y="89706"/>
                  <a:pt x="209550" y="93018"/>
                </a:cubicBezTo>
                <a:lnTo>
                  <a:pt x="216694" y="100161"/>
                </a:lnTo>
                <a:cubicBezTo>
                  <a:pt x="220005" y="103473"/>
                  <a:pt x="220526" y="108682"/>
                  <a:pt x="217922" y="112551"/>
                </a:cubicBezTo>
                <a:lnTo>
                  <a:pt x="209252" y="125537"/>
                </a:lnTo>
                <a:cubicBezTo>
                  <a:pt x="209959" y="127285"/>
                  <a:pt x="210592" y="129108"/>
                  <a:pt x="211113" y="131006"/>
                </a:cubicBezTo>
                <a:cubicBezTo>
                  <a:pt x="211634" y="132904"/>
                  <a:pt x="211968" y="134764"/>
                  <a:pt x="212229" y="136661"/>
                </a:cubicBezTo>
                <a:lnTo>
                  <a:pt x="226256" y="143582"/>
                </a:lnTo>
                <a:cubicBezTo>
                  <a:pt x="230460" y="145666"/>
                  <a:pt x="232618" y="150428"/>
                  <a:pt x="231391" y="154930"/>
                </a:cubicBezTo>
                <a:lnTo>
                  <a:pt x="228786" y="164678"/>
                </a:lnTo>
                <a:cubicBezTo>
                  <a:pt x="227558" y="169180"/>
                  <a:pt x="223354" y="172231"/>
                  <a:pt x="218666" y="171934"/>
                </a:cubicBezTo>
                <a:lnTo>
                  <a:pt x="203039" y="170929"/>
                </a:lnTo>
                <a:cubicBezTo>
                  <a:pt x="200695" y="173943"/>
                  <a:pt x="197979" y="176733"/>
                  <a:pt x="194890" y="179115"/>
                </a:cubicBezTo>
                <a:lnTo>
                  <a:pt x="195895" y="194704"/>
                </a:lnTo>
                <a:cubicBezTo>
                  <a:pt x="196193" y="199392"/>
                  <a:pt x="193142" y="203634"/>
                  <a:pt x="188640" y="204825"/>
                </a:cubicBezTo>
                <a:lnTo>
                  <a:pt x="178891" y="207429"/>
                </a:lnTo>
                <a:cubicBezTo>
                  <a:pt x="174352" y="208657"/>
                  <a:pt x="169627" y="206499"/>
                  <a:pt x="167543" y="202295"/>
                </a:cubicBezTo>
                <a:lnTo>
                  <a:pt x="160623" y="188305"/>
                </a:lnTo>
                <a:cubicBezTo>
                  <a:pt x="156790" y="187784"/>
                  <a:pt x="153033" y="186742"/>
                  <a:pt x="149498" y="185291"/>
                </a:cubicBezTo>
                <a:lnTo>
                  <a:pt x="136475" y="193960"/>
                </a:lnTo>
                <a:cubicBezTo>
                  <a:pt x="132569" y="196565"/>
                  <a:pt x="127397" y="196044"/>
                  <a:pt x="124085" y="192732"/>
                </a:cubicBezTo>
                <a:lnTo>
                  <a:pt x="116942" y="185589"/>
                </a:lnTo>
                <a:cubicBezTo>
                  <a:pt x="113630" y="182277"/>
                  <a:pt x="113109" y="177105"/>
                  <a:pt x="115714" y="173199"/>
                </a:cubicBezTo>
                <a:lnTo>
                  <a:pt x="124383" y="160176"/>
                </a:lnTo>
                <a:cubicBezTo>
                  <a:pt x="123676" y="158428"/>
                  <a:pt x="123044" y="156604"/>
                  <a:pt x="122523" y="154707"/>
                </a:cubicBezTo>
                <a:cubicBezTo>
                  <a:pt x="122002" y="152809"/>
                  <a:pt x="121667" y="150912"/>
                  <a:pt x="121407" y="149051"/>
                </a:cubicBezTo>
                <a:lnTo>
                  <a:pt x="107379" y="142131"/>
                </a:lnTo>
                <a:cubicBezTo>
                  <a:pt x="103175" y="140047"/>
                  <a:pt x="101054" y="135285"/>
                  <a:pt x="102245" y="130783"/>
                </a:cubicBezTo>
                <a:lnTo>
                  <a:pt x="104849" y="121034"/>
                </a:lnTo>
                <a:cubicBezTo>
                  <a:pt x="106077" y="116532"/>
                  <a:pt x="110282" y="113481"/>
                  <a:pt x="114970" y="113779"/>
                </a:cubicBezTo>
                <a:lnTo>
                  <a:pt x="130559" y="114784"/>
                </a:lnTo>
                <a:cubicBezTo>
                  <a:pt x="132904" y="111770"/>
                  <a:pt x="135620" y="108979"/>
                  <a:pt x="138708" y="106598"/>
                </a:cubicBezTo>
                <a:lnTo>
                  <a:pt x="137703" y="91046"/>
                </a:lnTo>
                <a:cubicBezTo>
                  <a:pt x="137406" y="86358"/>
                  <a:pt x="140457" y="82116"/>
                  <a:pt x="144959" y="80925"/>
                </a:cubicBezTo>
                <a:lnTo>
                  <a:pt x="154707" y="78321"/>
                </a:lnTo>
                <a:close/>
                <a:moveTo>
                  <a:pt x="166836" y="126504"/>
                </a:moveTo>
                <a:cubicBezTo>
                  <a:pt x="157801" y="126514"/>
                  <a:pt x="150474" y="133858"/>
                  <a:pt x="150484" y="142894"/>
                </a:cubicBezTo>
                <a:cubicBezTo>
                  <a:pt x="150494" y="151929"/>
                  <a:pt x="157838" y="159256"/>
                  <a:pt x="166874" y="159246"/>
                </a:cubicBezTo>
                <a:cubicBezTo>
                  <a:pt x="175909" y="159236"/>
                  <a:pt x="183236" y="151892"/>
                  <a:pt x="183226" y="142856"/>
                </a:cubicBezTo>
                <a:cubicBezTo>
                  <a:pt x="183216" y="133821"/>
                  <a:pt x="175872" y="126494"/>
                  <a:pt x="166836" y="126504"/>
                </a:cubicBezTo>
                <a:close/>
                <a:moveTo>
                  <a:pt x="83679" y="-16929"/>
                </a:moveTo>
                <a:lnTo>
                  <a:pt x="93427" y="-14325"/>
                </a:lnTo>
                <a:cubicBezTo>
                  <a:pt x="97929" y="-13097"/>
                  <a:pt x="100980" y="-8855"/>
                  <a:pt x="100682" y="-4204"/>
                </a:cubicBezTo>
                <a:lnTo>
                  <a:pt x="99678" y="11348"/>
                </a:lnTo>
                <a:cubicBezTo>
                  <a:pt x="102766" y="13729"/>
                  <a:pt x="105482" y="16483"/>
                  <a:pt x="107826" y="19534"/>
                </a:cubicBezTo>
                <a:lnTo>
                  <a:pt x="123453" y="18529"/>
                </a:lnTo>
                <a:cubicBezTo>
                  <a:pt x="128104" y="18231"/>
                  <a:pt x="132345" y="21282"/>
                  <a:pt x="133573" y="25784"/>
                </a:cubicBezTo>
                <a:lnTo>
                  <a:pt x="136178" y="35533"/>
                </a:lnTo>
                <a:cubicBezTo>
                  <a:pt x="137368" y="40035"/>
                  <a:pt x="135248" y="44797"/>
                  <a:pt x="131043" y="46881"/>
                </a:cubicBezTo>
                <a:lnTo>
                  <a:pt x="117016" y="53801"/>
                </a:lnTo>
                <a:cubicBezTo>
                  <a:pt x="116756" y="55699"/>
                  <a:pt x="116384" y="57596"/>
                  <a:pt x="115900" y="59457"/>
                </a:cubicBezTo>
                <a:cubicBezTo>
                  <a:pt x="115416" y="61317"/>
                  <a:pt x="114746" y="63178"/>
                  <a:pt x="114040" y="64926"/>
                </a:cubicBezTo>
                <a:lnTo>
                  <a:pt x="122709" y="77949"/>
                </a:lnTo>
                <a:cubicBezTo>
                  <a:pt x="125313" y="81855"/>
                  <a:pt x="124792" y="87027"/>
                  <a:pt x="121481" y="90339"/>
                </a:cubicBezTo>
                <a:lnTo>
                  <a:pt x="114337" y="97482"/>
                </a:lnTo>
                <a:cubicBezTo>
                  <a:pt x="111026" y="100794"/>
                  <a:pt x="105854" y="101315"/>
                  <a:pt x="101947" y="98710"/>
                </a:cubicBezTo>
                <a:lnTo>
                  <a:pt x="88925" y="90041"/>
                </a:lnTo>
                <a:cubicBezTo>
                  <a:pt x="85390" y="91492"/>
                  <a:pt x="81632" y="92534"/>
                  <a:pt x="77800" y="93055"/>
                </a:cubicBezTo>
                <a:lnTo>
                  <a:pt x="70879" y="107045"/>
                </a:lnTo>
                <a:cubicBezTo>
                  <a:pt x="68796" y="111249"/>
                  <a:pt x="64033" y="113370"/>
                  <a:pt x="59531" y="112179"/>
                </a:cubicBezTo>
                <a:lnTo>
                  <a:pt x="49783" y="109575"/>
                </a:lnTo>
                <a:cubicBezTo>
                  <a:pt x="45244" y="108347"/>
                  <a:pt x="42230" y="104105"/>
                  <a:pt x="42528" y="99454"/>
                </a:cubicBezTo>
                <a:lnTo>
                  <a:pt x="43532" y="83865"/>
                </a:lnTo>
                <a:cubicBezTo>
                  <a:pt x="40444" y="81483"/>
                  <a:pt x="37728" y="78730"/>
                  <a:pt x="35384" y="75679"/>
                </a:cubicBezTo>
                <a:lnTo>
                  <a:pt x="19757" y="76684"/>
                </a:lnTo>
                <a:cubicBezTo>
                  <a:pt x="15106" y="76981"/>
                  <a:pt x="10864" y="73930"/>
                  <a:pt x="9637" y="69428"/>
                </a:cubicBezTo>
                <a:lnTo>
                  <a:pt x="7032" y="59680"/>
                </a:lnTo>
                <a:cubicBezTo>
                  <a:pt x="5842" y="55178"/>
                  <a:pt x="7962" y="50416"/>
                  <a:pt x="12167" y="48332"/>
                </a:cubicBezTo>
                <a:lnTo>
                  <a:pt x="26194" y="41411"/>
                </a:lnTo>
                <a:cubicBezTo>
                  <a:pt x="26454" y="39514"/>
                  <a:pt x="26826" y="37654"/>
                  <a:pt x="27310" y="35756"/>
                </a:cubicBezTo>
                <a:cubicBezTo>
                  <a:pt x="27831" y="33858"/>
                  <a:pt x="28426" y="32035"/>
                  <a:pt x="29170" y="30287"/>
                </a:cubicBezTo>
                <a:lnTo>
                  <a:pt x="20501" y="17301"/>
                </a:lnTo>
                <a:cubicBezTo>
                  <a:pt x="17897" y="13395"/>
                  <a:pt x="18417" y="8223"/>
                  <a:pt x="21729" y="4911"/>
                </a:cubicBezTo>
                <a:lnTo>
                  <a:pt x="28873" y="-2232"/>
                </a:lnTo>
                <a:cubicBezTo>
                  <a:pt x="32184" y="-5544"/>
                  <a:pt x="37356" y="-6065"/>
                  <a:pt x="41263" y="-3460"/>
                </a:cubicBezTo>
                <a:lnTo>
                  <a:pt x="54285" y="5209"/>
                </a:lnTo>
                <a:cubicBezTo>
                  <a:pt x="57820" y="3758"/>
                  <a:pt x="61578" y="2716"/>
                  <a:pt x="65410" y="2195"/>
                </a:cubicBezTo>
                <a:lnTo>
                  <a:pt x="72330" y="-11795"/>
                </a:lnTo>
                <a:cubicBezTo>
                  <a:pt x="74414" y="-15999"/>
                  <a:pt x="79139" y="-18120"/>
                  <a:pt x="83679" y="-16929"/>
                </a:cubicBezTo>
                <a:close/>
                <a:moveTo>
                  <a:pt x="71586" y="31254"/>
                </a:moveTo>
                <a:cubicBezTo>
                  <a:pt x="62551" y="31254"/>
                  <a:pt x="55215" y="38590"/>
                  <a:pt x="55215" y="47625"/>
                </a:cubicBezTo>
                <a:cubicBezTo>
                  <a:pt x="55215" y="56660"/>
                  <a:pt x="62551" y="63996"/>
                  <a:pt x="71586" y="63996"/>
                </a:cubicBezTo>
                <a:cubicBezTo>
                  <a:pt x="80622" y="63996"/>
                  <a:pt x="87957" y="56660"/>
                  <a:pt x="87957" y="47625"/>
                </a:cubicBezTo>
                <a:cubicBezTo>
                  <a:pt x="87957" y="38590"/>
                  <a:pt x="80622" y="31254"/>
                  <a:pt x="71586" y="3125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3"/>
          <p:cNvSpPr/>
          <p:nvPr/>
        </p:nvSpPr>
        <p:spPr>
          <a:xfrm>
            <a:off x="6937375" y="1587500"/>
            <a:ext cx="746125" cy="222250"/>
          </a:xfrm>
          <a:custGeom>
            <a:avLst/>
            <a:gdLst/>
            <a:ahLst/>
            <a:cxnLst/>
            <a:rect l="l" t="t" r="r" b="b"/>
            <a:pathLst>
              <a:path w="746125" h="222250">
                <a:moveTo>
                  <a:pt x="111125" y="0"/>
                </a:moveTo>
                <a:lnTo>
                  <a:pt x="635000" y="0"/>
                </a:lnTo>
                <a:cubicBezTo>
                  <a:pt x="696332" y="0"/>
                  <a:pt x="746125" y="49793"/>
                  <a:pt x="746125" y="111125"/>
                </a:cubicBezTo>
                <a:lnTo>
                  <a:pt x="746125" y="111125"/>
                </a:lnTo>
                <a:cubicBezTo>
                  <a:pt x="746125" y="172457"/>
                  <a:pt x="696332" y="222250"/>
                  <a:pt x="635000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4"/>
          <p:cNvSpPr/>
          <p:nvPr/>
        </p:nvSpPr>
        <p:spPr>
          <a:xfrm>
            <a:off x="6937375" y="1587500"/>
            <a:ext cx="801688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Conference</a:t>
            </a:r>
            <a:endParaRPr lang="en-US" sz="1600" dirty="0"/>
          </a:p>
        </p:txBody>
      </p:sp>
      <p:sp>
        <p:nvSpPr>
          <p:cNvPr id="48" name="Text 45"/>
          <p:cNvSpPr/>
          <p:nvPr/>
        </p:nvSpPr>
        <p:spPr>
          <a:xfrm>
            <a:off x="7746918" y="1619250"/>
            <a:ext cx="317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2005</a:t>
            </a:r>
            <a:endParaRPr lang="en-US" sz="1600" dirty="0"/>
          </a:p>
        </p:txBody>
      </p:sp>
      <p:sp>
        <p:nvSpPr>
          <p:cNvPr id="49" name="Text 46"/>
          <p:cNvSpPr/>
          <p:nvPr/>
        </p:nvSpPr>
        <p:spPr>
          <a:xfrm>
            <a:off x="6937375" y="1873250"/>
            <a:ext cx="4849813" cy="198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25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 Integrated System for QoS Provisioning in 3G WCDMA Cellular Networks</a:t>
            </a:r>
            <a:endParaRPr lang="en-US" sz="1600" dirty="0"/>
          </a:p>
        </p:txBody>
      </p:sp>
      <p:sp>
        <p:nvSpPr>
          <p:cNvPr id="50" name="Text 47"/>
          <p:cNvSpPr/>
          <p:nvPr/>
        </p:nvSpPr>
        <p:spPr>
          <a:xfrm>
            <a:off x="6937375" y="2133203"/>
            <a:ext cx="4841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MWCN 2005</a:t>
            </a:r>
            <a:endParaRPr lang="en-US" sz="1600" dirty="0"/>
          </a:p>
        </p:txBody>
      </p:sp>
      <p:sp>
        <p:nvSpPr>
          <p:cNvPr id="51" name="Text 48"/>
          <p:cNvSpPr/>
          <p:nvPr/>
        </p:nvSpPr>
        <p:spPr>
          <a:xfrm>
            <a:off x="6937375" y="2387203"/>
            <a:ext cx="4833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Conference, Marrakech, Morocco</a:t>
            </a:r>
            <a:endParaRPr lang="en-US" sz="1600" dirty="0"/>
          </a:p>
        </p:txBody>
      </p:sp>
      <p:sp>
        <p:nvSpPr>
          <p:cNvPr id="52" name="Shape 49"/>
          <p:cNvSpPr/>
          <p:nvPr/>
        </p:nvSpPr>
        <p:spPr>
          <a:xfrm>
            <a:off x="6178021" y="2834349"/>
            <a:ext cx="5696479" cy="3624792"/>
          </a:xfrm>
          <a:custGeom>
            <a:avLst/>
            <a:gdLst/>
            <a:ahLst/>
            <a:cxnLst/>
            <a:rect l="l" t="t" r="r" b="b"/>
            <a:pathLst>
              <a:path w="5696479" h="3624792">
                <a:moveTo>
                  <a:pt x="63506" y="0"/>
                </a:moveTo>
                <a:lnTo>
                  <a:pt x="5632973" y="0"/>
                </a:lnTo>
                <a:cubicBezTo>
                  <a:pt x="5668046" y="0"/>
                  <a:pt x="5696479" y="28433"/>
                  <a:pt x="5696479" y="63506"/>
                </a:cubicBezTo>
                <a:lnTo>
                  <a:pt x="5696479" y="3561285"/>
                </a:lnTo>
                <a:cubicBezTo>
                  <a:pt x="5696479" y="3596359"/>
                  <a:pt x="5668046" y="3624792"/>
                  <a:pt x="5632973" y="3624792"/>
                </a:cubicBezTo>
                <a:lnTo>
                  <a:pt x="63506" y="3624792"/>
                </a:lnTo>
                <a:cubicBezTo>
                  <a:pt x="28433" y="3624792"/>
                  <a:pt x="0" y="3596359"/>
                  <a:pt x="0" y="3561285"/>
                </a:cubicBezTo>
                <a:lnTo>
                  <a:pt x="0" y="63506"/>
                </a:lnTo>
                <a:cubicBezTo>
                  <a:pt x="0" y="28456"/>
                  <a:pt x="28456" y="0"/>
                  <a:pt x="63506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3" name="Shape 50"/>
          <p:cNvSpPr/>
          <p:nvPr/>
        </p:nvSpPr>
        <p:spPr>
          <a:xfrm>
            <a:off x="6394979" y="305924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5484" y="0"/>
                </a:moveTo>
                <a:cubicBezTo>
                  <a:pt x="55625" y="0"/>
                  <a:pt x="47625" y="8000"/>
                  <a:pt x="47625" y="17859"/>
                </a:cubicBezTo>
                <a:lnTo>
                  <a:pt x="47625" y="95250"/>
                </a:lnTo>
                <a:cubicBezTo>
                  <a:pt x="47625" y="105110"/>
                  <a:pt x="55625" y="113109"/>
                  <a:pt x="65484" y="113109"/>
                </a:cubicBezTo>
                <a:lnTo>
                  <a:pt x="89297" y="113109"/>
                </a:lnTo>
                <a:cubicBezTo>
                  <a:pt x="99157" y="113109"/>
                  <a:pt x="107156" y="105110"/>
                  <a:pt x="107156" y="95250"/>
                </a:cubicBezTo>
                <a:lnTo>
                  <a:pt x="107156" y="71438"/>
                </a:lnTo>
                <a:lnTo>
                  <a:pt x="119063" y="71438"/>
                </a:lnTo>
                <a:cubicBezTo>
                  <a:pt x="145368" y="71438"/>
                  <a:pt x="166688" y="92757"/>
                  <a:pt x="166688" y="119063"/>
                </a:cubicBezTo>
                <a:cubicBezTo>
                  <a:pt x="166688" y="145368"/>
                  <a:pt x="145368" y="166688"/>
                  <a:pt x="119063" y="166688"/>
                </a:cubicBezTo>
                <a:lnTo>
                  <a:pt x="11906" y="166688"/>
                </a:lnTo>
                <a:cubicBezTo>
                  <a:pt x="5321" y="166688"/>
                  <a:pt x="0" y="172008"/>
                  <a:pt x="0" y="178594"/>
                </a:cubicBezTo>
                <a:cubicBezTo>
                  <a:pt x="0" y="185179"/>
                  <a:pt x="5321" y="190500"/>
                  <a:pt x="11906" y="190500"/>
                </a:cubicBezTo>
                <a:lnTo>
                  <a:pt x="178594" y="190500"/>
                </a:lnTo>
                <a:cubicBezTo>
                  <a:pt x="185179" y="190500"/>
                  <a:pt x="190500" y="185179"/>
                  <a:pt x="190500" y="178594"/>
                </a:cubicBezTo>
                <a:cubicBezTo>
                  <a:pt x="190500" y="172008"/>
                  <a:pt x="185179" y="166688"/>
                  <a:pt x="178594" y="166688"/>
                </a:cubicBezTo>
                <a:lnTo>
                  <a:pt x="172306" y="166688"/>
                </a:lnTo>
                <a:cubicBezTo>
                  <a:pt x="183617" y="154037"/>
                  <a:pt x="190500" y="137368"/>
                  <a:pt x="190500" y="119063"/>
                </a:cubicBezTo>
                <a:cubicBezTo>
                  <a:pt x="190500" y="79623"/>
                  <a:pt x="158502" y="47625"/>
                  <a:pt x="119063" y="47625"/>
                </a:cubicBezTo>
                <a:lnTo>
                  <a:pt x="107156" y="47625"/>
                </a:lnTo>
                <a:lnTo>
                  <a:pt x="107156" y="17859"/>
                </a:lnTo>
                <a:cubicBezTo>
                  <a:pt x="107156" y="8000"/>
                  <a:pt x="99157" y="0"/>
                  <a:pt x="89297" y="0"/>
                </a:cubicBezTo>
                <a:lnTo>
                  <a:pt x="65484" y="0"/>
                </a:lnTo>
                <a:close/>
                <a:moveTo>
                  <a:pt x="44648" y="130969"/>
                </a:moveTo>
                <a:cubicBezTo>
                  <a:pt x="39700" y="130969"/>
                  <a:pt x="35719" y="134950"/>
                  <a:pt x="35719" y="139898"/>
                </a:cubicBezTo>
                <a:cubicBezTo>
                  <a:pt x="35719" y="144847"/>
                  <a:pt x="39700" y="148828"/>
                  <a:pt x="44648" y="148828"/>
                </a:cubicBezTo>
                <a:lnTo>
                  <a:pt x="110133" y="148828"/>
                </a:lnTo>
                <a:cubicBezTo>
                  <a:pt x="115081" y="148828"/>
                  <a:pt x="119063" y="144847"/>
                  <a:pt x="119063" y="139898"/>
                </a:cubicBezTo>
                <a:cubicBezTo>
                  <a:pt x="119063" y="134950"/>
                  <a:pt x="115081" y="130969"/>
                  <a:pt x="110133" y="130969"/>
                </a:cubicBezTo>
                <a:lnTo>
                  <a:pt x="44648" y="130969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Text 51"/>
          <p:cNvSpPr/>
          <p:nvPr/>
        </p:nvSpPr>
        <p:spPr>
          <a:xfrm>
            <a:off x="6609292" y="3027497"/>
            <a:ext cx="516731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Research Focus Areas</a:t>
            </a:r>
            <a:endParaRPr lang="en-US" sz="1600" dirty="0"/>
          </a:p>
        </p:txBody>
      </p:sp>
      <p:sp>
        <p:nvSpPr>
          <p:cNvPr id="55" name="Shape 52"/>
          <p:cNvSpPr/>
          <p:nvPr/>
        </p:nvSpPr>
        <p:spPr>
          <a:xfrm>
            <a:off x="6371167" y="3440247"/>
            <a:ext cx="5310188" cy="920750"/>
          </a:xfrm>
          <a:custGeom>
            <a:avLst/>
            <a:gdLst/>
            <a:ahLst/>
            <a:cxnLst/>
            <a:rect l="l" t="t" r="r" b="b"/>
            <a:pathLst>
              <a:path w="5310188" h="920750">
                <a:moveTo>
                  <a:pt x="63504" y="0"/>
                </a:moveTo>
                <a:lnTo>
                  <a:pt x="5246683" y="0"/>
                </a:lnTo>
                <a:cubicBezTo>
                  <a:pt x="5281756" y="0"/>
                  <a:pt x="5310188" y="28432"/>
                  <a:pt x="5310188" y="63504"/>
                </a:cubicBezTo>
                <a:lnTo>
                  <a:pt x="5310188" y="857246"/>
                </a:lnTo>
                <a:cubicBezTo>
                  <a:pt x="5310188" y="892318"/>
                  <a:pt x="5281756" y="920750"/>
                  <a:pt x="5246683" y="920750"/>
                </a:cubicBezTo>
                <a:lnTo>
                  <a:pt x="63504" y="920750"/>
                </a:lnTo>
                <a:cubicBezTo>
                  <a:pt x="28432" y="920750"/>
                  <a:pt x="0" y="892318"/>
                  <a:pt x="0" y="857246"/>
                </a:cubicBezTo>
                <a:lnTo>
                  <a:pt x="0" y="63504"/>
                </a:lnTo>
                <a:cubicBezTo>
                  <a:pt x="0" y="28432"/>
                  <a:pt x="28432" y="0"/>
                  <a:pt x="63504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53"/>
          <p:cNvSpPr/>
          <p:nvPr/>
        </p:nvSpPr>
        <p:spPr>
          <a:xfrm>
            <a:off x="6518011" y="3598997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51309" y="17363"/>
                </a:moveTo>
                <a:cubicBezTo>
                  <a:pt x="151309" y="13240"/>
                  <a:pt x="147991" y="9922"/>
                  <a:pt x="143867" y="9922"/>
                </a:cubicBezTo>
                <a:cubicBezTo>
                  <a:pt x="139743" y="9922"/>
                  <a:pt x="136426" y="13240"/>
                  <a:pt x="136426" y="17363"/>
                </a:cubicBezTo>
                <a:lnTo>
                  <a:pt x="136426" y="141387"/>
                </a:lnTo>
                <a:cubicBezTo>
                  <a:pt x="136426" y="145510"/>
                  <a:pt x="139743" y="148828"/>
                  <a:pt x="143867" y="148828"/>
                </a:cubicBezTo>
                <a:cubicBezTo>
                  <a:pt x="147991" y="148828"/>
                  <a:pt x="151309" y="145510"/>
                  <a:pt x="151309" y="141387"/>
                </a:cubicBezTo>
                <a:lnTo>
                  <a:pt x="151309" y="17363"/>
                </a:lnTo>
                <a:close/>
                <a:moveTo>
                  <a:pt x="111621" y="39688"/>
                </a:moveTo>
                <a:cubicBezTo>
                  <a:pt x="107497" y="39688"/>
                  <a:pt x="104180" y="43005"/>
                  <a:pt x="104180" y="47129"/>
                </a:cubicBezTo>
                <a:lnTo>
                  <a:pt x="104180" y="141387"/>
                </a:lnTo>
                <a:cubicBezTo>
                  <a:pt x="104180" y="145510"/>
                  <a:pt x="107497" y="148828"/>
                  <a:pt x="111621" y="148828"/>
                </a:cubicBezTo>
                <a:cubicBezTo>
                  <a:pt x="115745" y="148828"/>
                  <a:pt x="119062" y="145510"/>
                  <a:pt x="119062" y="141387"/>
                </a:cubicBezTo>
                <a:lnTo>
                  <a:pt x="119062" y="47129"/>
                </a:lnTo>
                <a:cubicBezTo>
                  <a:pt x="119062" y="43005"/>
                  <a:pt x="115745" y="39688"/>
                  <a:pt x="111621" y="39688"/>
                </a:cubicBezTo>
                <a:close/>
                <a:moveTo>
                  <a:pt x="86816" y="76895"/>
                </a:moveTo>
                <a:cubicBezTo>
                  <a:pt x="86816" y="72771"/>
                  <a:pt x="83499" y="69453"/>
                  <a:pt x="79375" y="69453"/>
                </a:cubicBezTo>
                <a:cubicBezTo>
                  <a:pt x="75251" y="69453"/>
                  <a:pt x="71934" y="72771"/>
                  <a:pt x="71934" y="76895"/>
                </a:cubicBezTo>
                <a:lnTo>
                  <a:pt x="71934" y="141387"/>
                </a:lnTo>
                <a:cubicBezTo>
                  <a:pt x="71934" y="145510"/>
                  <a:pt x="75251" y="148828"/>
                  <a:pt x="79375" y="148828"/>
                </a:cubicBezTo>
                <a:cubicBezTo>
                  <a:pt x="83499" y="148828"/>
                  <a:pt x="86816" y="145510"/>
                  <a:pt x="86816" y="141387"/>
                </a:cubicBezTo>
                <a:lnTo>
                  <a:pt x="86816" y="76895"/>
                </a:lnTo>
                <a:close/>
                <a:moveTo>
                  <a:pt x="47129" y="99219"/>
                </a:moveTo>
                <a:cubicBezTo>
                  <a:pt x="43005" y="99219"/>
                  <a:pt x="39688" y="102536"/>
                  <a:pt x="39688" y="106660"/>
                </a:cubicBezTo>
                <a:lnTo>
                  <a:pt x="39688" y="141387"/>
                </a:lnTo>
                <a:cubicBezTo>
                  <a:pt x="39688" y="145510"/>
                  <a:pt x="43005" y="148828"/>
                  <a:pt x="47129" y="148828"/>
                </a:cubicBezTo>
                <a:cubicBezTo>
                  <a:pt x="51253" y="148828"/>
                  <a:pt x="54570" y="145510"/>
                  <a:pt x="54570" y="141387"/>
                </a:cubicBezTo>
                <a:lnTo>
                  <a:pt x="54570" y="106660"/>
                </a:lnTo>
                <a:cubicBezTo>
                  <a:pt x="54570" y="102536"/>
                  <a:pt x="51253" y="99219"/>
                  <a:pt x="47129" y="99219"/>
                </a:cubicBezTo>
                <a:close/>
                <a:moveTo>
                  <a:pt x="14883" y="119062"/>
                </a:moveTo>
                <a:cubicBezTo>
                  <a:pt x="10759" y="119062"/>
                  <a:pt x="7441" y="122380"/>
                  <a:pt x="7441" y="126504"/>
                </a:cubicBezTo>
                <a:lnTo>
                  <a:pt x="7441" y="141387"/>
                </a:lnTo>
                <a:cubicBezTo>
                  <a:pt x="7441" y="145510"/>
                  <a:pt x="10759" y="148828"/>
                  <a:pt x="14883" y="148828"/>
                </a:cubicBezTo>
                <a:cubicBezTo>
                  <a:pt x="19007" y="148828"/>
                  <a:pt x="22324" y="145510"/>
                  <a:pt x="22324" y="141387"/>
                </a:cubicBezTo>
                <a:lnTo>
                  <a:pt x="22324" y="126504"/>
                </a:lnTo>
                <a:cubicBezTo>
                  <a:pt x="22324" y="122380"/>
                  <a:pt x="19007" y="119062"/>
                  <a:pt x="14883" y="119062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Text 54"/>
          <p:cNvSpPr/>
          <p:nvPr/>
        </p:nvSpPr>
        <p:spPr>
          <a:xfrm>
            <a:off x="6791854" y="3567247"/>
            <a:ext cx="14843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3G WCDMA Networks</a:t>
            </a:r>
            <a:endParaRPr lang="en-US" sz="1600" dirty="0"/>
          </a:p>
        </p:txBody>
      </p:sp>
      <p:sp>
        <p:nvSpPr>
          <p:cNvPr id="58" name="Text 55"/>
          <p:cNvSpPr/>
          <p:nvPr/>
        </p:nvSpPr>
        <p:spPr>
          <a:xfrm>
            <a:off x="6498167" y="3852997"/>
            <a:ext cx="51196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Third-generation wireless communication systems and wideband code division multiple access technologies</a:t>
            </a:r>
            <a:endParaRPr lang="en-US" sz="1600" dirty="0"/>
          </a:p>
        </p:txBody>
      </p:sp>
      <p:sp>
        <p:nvSpPr>
          <p:cNvPr id="59" name="Shape 56"/>
          <p:cNvSpPr/>
          <p:nvPr/>
        </p:nvSpPr>
        <p:spPr>
          <a:xfrm>
            <a:off x="6371167" y="4487997"/>
            <a:ext cx="5310188" cy="920750"/>
          </a:xfrm>
          <a:custGeom>
            <a:avLst/>
            <a:gdLst/>
            <a:ahLst/>
            <a:cxnLst/>
            <a:rect l="l" t="t" r="r" b="b"/>
            <a:pathLst>
              <a:path w="5310188" h="920750">
                <a:moveTo>
                  <a:pt x="63504" y="0"/>
                </a:moveTo>
                <a:lnTo>
                  <a:pt x="5246683" y="0"/>
                </a:lnTo>
                <a:cubicBezTo>
                  <a:pt x="5281756" y="0"/>
                  <a:pt x="5310188" y="28432"/>
                  <a:pt x="5310188" y="63504"/>
                </a:cubicBezTo>
                <a:lnTo>
                  <a:pt x="5310188" y="857246"/>
                </a:lnTo>
                <a:cubicBezTo>
                  <a:pt x="5310188" y="892318"/>
                  <a:pt x="5281756" y="920750"/>
                  <a:pt x="5246683" y="920750"/>
                </a:cubicBezTo>
                <a:lnTo>
                  <a:pt x="63504" y="920750"/>
                </a:lnTo>
                <a:cubicBezTo>
                  <a:pt x="28432" y="920750"/>
                  <a:pt x="0" y="892318"/>
                  <a:pt x="0" y="857246"/>
                </a:cubicBezTo>
                <a:lnTo>
                  <a:pt x="0" y="63504"/>
                </a:lnTo>
                <a:cubicBezTo>
                  <a:pt x="0" y="28432"/>
                  <a:pt x="28432" y="0"/>
                  <a:pt x="63504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Shape 57"/>
          <p:cNvSpPr/>
          <p:nvPr/>
        </p:nvSpPr>
        <p:spPr>
          <a:xfrm>
            <a:off x="6518011" y="4646747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0" y="79375"/>
                </a:moveTo>
                <a:cubicBezTo>
                  <a:pt x="0" y="35567"/>
                  <a:pt x="35567" y="0"/>
                  <a:pt x="79375" y="0"/>
                </a:cubicBezTo>
                <a:cubicBezTo>
                  <a:pt x="123183" y="0"/>
                  <a:pt x="158750" y="35567"/>
                  <a:pt x="158750" y="79375"/>
                </a:cubicBezTo>
                <a:cubicBezTo>
                  <a:pt x="158750" y="123183"/>
                  <a:pt x="123183" y="158750"/>
                  <a:pt x="79375" y="158750"/>
                </a:cubicBezTo>
                <a:cubicBezTo>
                  <a:pt x="35567" y="158750"/>
                  <a:pt x="0" y="123183"/>
                  <a:pt x="0" y="79375"/>
                </a:cubicBezTo>
                <a:close/>
                <a:moveTo>
                  <a:pt x="89297" y="29766"/>
                </a:moveTo>
                <a:cubicBezTo>
                  <a:pt x="89297" y="24290"/>
                  <a:pt x="84851" y="19844"/>
                  <a:pt x="79375" y="19844"/>
                </a:cubicBezTo>
                <a:cubicBezTo>
                  <a:pt x="73899" y="19844"/>
                  <a:pt x="69453" y="24290"/>
                  <a:pt x="69453" y="29766"/>
                </a:cubicBezTo>
                <a:cubicBezTo>
                  <a:pt x="69453" y="35242"/>
                  <a:pt x="73899" y="39688"/>
                  <a:pt x="79375" y="39688"/>
                </a:cubicBezTo>
                <a:cubicBezTo>
                  <a:pt x="84851" y="39688"/>
                  <a:pt x="89297" y="35242"/>
                  <a:pt x="89297" y="29766"/>
                </a:cubicBezTo>
                <a:close/>
                <a:moveTo>
                  <a:pt x="79375" y="128984"/>
                </a:moveTo>
                <a:cubicBezTo>
                  <a:pt x="90320" y="128984"/>
                  <a:pt x="99219" y="120086"/>
                  <a:pt x="99219" y="109141"/>
                </a:cubicBezTo>
                <a:cubicBezTo>
                  <a:pt x="99219" y="104118"/>
                  <a:pt x="97358" y="99498"/>
                  <a:pt x="94258" y="96025"/>
                </a:cubicBezTo>
                <a:lnTo>
                  <a:pt x="115807" y="52958"/>
                </a:lnTo>
                <a:cubicBezTo>
                  <a:pt x="117636" y="49268"/>
                  <a:pt x="116148" y="44803"/>
                  <a:pt x="112489" y="42974"/>
                </a:cubicBezTo>
                <a:cubicBezTo>
                  <a:pt x="108831" y="41145"/>
                  <a:pt x="104335" y="42633"/>
                  <a:pt x="102505" y="46292"/>
                </a:cubicBezTo>
                <a:lnTo>
                  <a:pt x="80956" y="89359"/>
                </a:lnTo>
                <a:cubicBezTo>
                  <a:pt x="80429" y="89328"/>
                  <a:pt x="79902" y="89297"/>
                  <a:pt x="79375" y="89297"/>
                </a:cubicBezTo>
                <a:cubicBezTo>
                  <a:pt x="68430" y="89297"/>
                  <a:pt x="59531" y="98196"/>
                  <a:pt x="59531" y="109141"/>
                </a:cubicBezTo>
                <a:cubicBezTo>
                  <a:pt x="59531" y="120086"/>
                  <a:pt x="68430" y="128984"/>
                  <a:pt x="79375" y="128984"/>
                </a:cubicBezTo>
                <a:close/>
                <a:moveTo>
                  <a:pt x="54570" y="44648"/>
                </a:moveTo>
                <a:cubicBezTo>
                  <a:pt x="54570" y="39172"/>
                  <a:pt x="50124" y="34727"/>
                  <a:pt x="44648" y="34727"/>
                </a:cubicBezTo>
                <a:cubicBezTo>
                  <a:pt x="39172" y="34727"/>
                  <a:pt x="34727" y="39172"/>
                  <a:pt x="34727" y="44648"/>
                </a:cubicBezTo>
                <a:cubicBezTo>
                  <a:pt x="34727" y="50124"/>
                  <a:pt x="39172" y="54570"/>
                  <a:pt x="44648" y="54570"/>
                </a:cubicBezTo>
                <a:cubicBezTo>
                  <a:pt x="50124" y="54570"/>
                  <a:pt x="54570" y="50124"/>
                  <a:pt x="54570" y="44648"/>
                </a:cubicBezTo>
                <a:close/>
                <a:moveTo>
                  <a:pt x="29766" y="89297"/>
                </a:moveTo>
                <a:cubicBezTo>
                  <a:pt x="35242" y="89297"/>
                  <a:pt x="39688" y="84851"/>
                  <a:pt x="39688" y="79375"/>
                </a:cubicBezTo>
                <a:cubicBezTo>
                  <a:pt x="39688" y="73899"/>
                  <a:pt x="35242" y="69453"/>
                  <a:pt x="29766" y="69453"/>
                </a:cubicBezTo>
                <a:cubicBezTo>
                  <a:pt x="24290" y="69453"/>
                  <a:pt x="19844" y="73899"/>
                  <a:pt x="19844" y="79375"/>
                </a:cubicBezTo>
                <a:cubicBezTo>
                  <a:pt x="19844" y="84851"/>
                  <a:pt x="24290" y="89297"/>
                  <a:pt x="29766" y="89297"/>
                </a:cubicBezTo>
                <a:close/>
                <a:moveTo>
                  <a:pt x="138906" y="79375"/>
                </a:moveTo>
                <a:cubicBezTo>
                  <a:pt x="138906" y="73899"/>
                  <a:pt x="134460" y="69453"/>
                  <a:pt x="128984" y="69453"/>
                </a:cubicBezTo>
                <a:cubicBezTo>
                  <a:pt x="123508" y="69453"/>
                  <a:pt x="119062" y="73899"/>
                  <a:pt x="119062" y="79375"/>
                </a:cubicBezTo>
                <a:cubicBezTo>
                  <a:pt x="119062" y="84851"/>
                  <a:pt x="123508" y="89297"/>
                  <a:pt x="128984" y="89297"/>
                </a:cubicBezTo>
                <a:cubicBezTo>
                  <a:pt x="134460" y="89297"/>
                  <a:pt x="138906" y="84851"/>
                  <a:pt x="138906" y="79375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Text 58"/>
          <p:cNvSpPr/>
          <p:nvPr/>
        </p:nvSpPr>
        <p:spPr>
          <a:xfrm>
            <a:off x="6791854" y="4614997"/>
            <a:ext cx="1587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Quality of Service (QoS)</a:t>
            </a:r>
            <a:endParaRPr lang="en-US" sz="1600" dirty="0"/>
          </a:p>
        </p:txBody>
      </p:sp>
      <p:sp>
        <p:nvSpPr>
          <p:cNvPr id="62" name="Text 59"/>
          <p:cNvSpPr/>
          <p:nvPr/>
        </p:nvSpPr>
        <p:spPr>
          <a:xfrm>
            <a:off x="6498167" y="4900747"/>
            <a:ext cx="51196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Performance optimization, service quality management, and network resource allocation strategies</a:t>
            </a:r>
            <a:endParaRPr lang="en-US" sz="1600" dirty="0"/>
          </a:p>
        </p:txBody>
      </p:sp>
      <p:sp>
        <p:nvSpPr>
          <p:cNvPr id="63" name="Shape 60"/>
          <p:cNvSpPr/>
          <p:nvPr/>
        </p:nvSpPr>
        <p:spPr>
          <a:xfrm>
            <a:off x="6371167" y="5535747"/>
            <a:ext cx="5310188" cy="730250"/>
          </a:xfrm>
          <a:custGeom>
            <a:avLst/>
            <a:gdLst/>
            <a:ahLst/>
            <a:cxnLst/>
            <a:rect l="l" t="t" r="r" b="b"/>
            <a:pathLst>
              <a:path w="5310188" h="730250">
                <a:moveTo>
                  <a:pt x="63503" y="0"/>
                </a:moveTo>
                <a:lnTo>
                  <a:pt x="5246685" y="0"/>
                </a:lnTo>
                <a:cubicBezTo>
                  <a:pt x="5281756" y="0"/>
                  <a:pt x="5310188" y="28431"/>
                  <a:pt x="5310188" y="63503"/>
                </a:cubicBezTo>
                <a:lnTo>
                  <a:pt x="5310188" y="666747"/>
                </a:lnTo>
                <a:cubicBezTo>
                  <a:pt x="5310188" y="701819"/>
                  <a:pt x="5281756" y="730250"/>
                  <a:pt x="5246685" y="730250"/>
                </a:cubicBezTo>
                <a:lnTo>
                  <a:pt x="63503" y="730250"/>
                </a:lnTo>
                <a:cubicBezTo>
                  <a:pt x="28431" y="730250"/>
                  <a:pt x="0" y="701819"/>
                  <a:pt x="0" y="666747"/>
                </a:cubicBezTo>
                <a:lnTo>
                  <a:pt x="0" y="63503"/>
                </a:lnTo>
                <a:cubicBezTo>
                  <a:pt x="0" y="28455"/>
                  <a:pt x="28455" y="0"/>
                  <a:pt x="63503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4" name="Shape 61"/>
          <p:cNvSpPr/>
          <p:nvPr/>
        </p:nvSpPr>
        <p:spPr>
          <a:xfrm>
            <a:off x="6508089" y="5694497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27254" y="3566"/>
                </a:moveTo>
                <a:cubicBezTo>
                  <a:pt x="23750" y="1426"/>
                  <a:pt x="19162" y="2573"/>
                  <a:pt x="17022" y="6077"/>
                </a:cubicBezTo>
                <a:cubicBezTo>
                  <a:pt x="9333" y="18790"/>
                  <a:pt x="4930" y="33703"/>
                  <a:pt x="4930" y="49609"/>
                </a:cubicBezTo>
                <a:cubicBezTo>
                  <a:pt x="4930" y="65515"/>
                  <a:pt x="9333" y="80429"/>
                  <a:pt x="17022" y="93142"/>
                </a:cubicBezTo>
                <a:cubicBezTo>
                  <a:pt x="19162" y="96645"/>
                  <a:pt x="23719" y="97792"/>
                  <a:pt x="27254" y="95653"/>
                </a:cubicBezTo>
                <a:cubicBezTo>
                  <a:pt x="30789" y="93514"/>
                  <a:pt x="31905" y="88956"/>
                  <a:pt x="29766" y="85421"/>
                </a:cubicBezTo>
                <a:cubicBezTo>
                  <a:pt x="23471" y="75003"/>
                  <a:pt x="19844" y="62725"/>
                  <a:pt x="19844" y="49609"/>
                </a:cubicBezTo>
                <a:cubicBezTo>
                  <a:pt x="19844" y="36494"/>
                  <a:pt x="23471" y="24216"/>
                  <a:pt x="29797" y="13767"/>
                </a:cubicBezTo>
                <a:cubicBezTo>
                  <a:pt x="31936" y="10263"/>
                  <a:pt x="30789" y="5674"/>
                  <a:pt x="27285" y="3535"/>
                </a:cubicBezTo>
                <a:close/>
                <a:moveTo>
                  <a:pt x="151309" y="3566"/>
                </a:moveTo>
                <a:cubicBezTo>
                  <a:pt x="147805" y="5705"/>
                  <a:pt x="146658" y="10263"/>
                  <a:pt x="148797" y="13798"/>
                </a:cubicBezTo>
                <a:cubicBezTo>
                  <a:pt x="155122" y="24247"/>
                  <a:pt x="158750" y="36525"/>
                  <a:pt x="158750" y="49640"/>
                </a:cubicBezTo>
                <a:cubicBezTo>
                  <a:pt x="158750" y="62756"/>
                  <a:pt x="155122" y="75034"/>
                  <a:pt x="148797" y="85483"/>
                </a:cubicBezTo>
                <a:cubicBezTo>
                  <a:pt x="146658" y="88987"/>
                  <a:pt x="147805" y="93576"/>
                  <a:pt x="151309" y="95715"/>
                </a:cubicBezTo>
                <a:cubicBezTo>
                  <a:pt x="154812" y="97854"/>
                  <a:pt x="159401" y="96707"/>
                  <a:pt x="161541" y="93204"/>
                </a:cubicBezTo>
                <a:cubicBezTo>
                  <a:pt x="169230" y="80491"/>
                  <a:pt x="173633" y="65577"/>
                  <a:pt x="173633" y="49671"/>
                </a:cubicBezTo>
                <a:cubicBezTo>
                  <a:pt x="173633" y="33765"/>
                  <a:pt x="169230" y="18790"/>
                  <a:pt x="161541" y="6077"/>
                </a:cubicBezTo>
                <a:cubicBezTo>
                  <a:pt x="159401" y="2573"/>
                  <a:pt x="154843" y="1426"/>
                  <a:pt x="151309" y="3566"/>
                </a:cubicBezTo>
                <a:close/>
                <a:moveTo>
                  <a:pt x="99219" y="66787"/>
                </a:moveTo>
                <a:cubicBezTo>
                  <a:pt x="105141" y="63345"/>
                  <a:pt x="109141" y="56958"/>
                  <a:pt x="109141" y="49609"/>
                </a:cubicBezTo>
                <a:cubicBezTo>
                  <a:pt x="109141" y="38664"/>
                  <a:pt x="100242" y="29766"/>
                  <a:pt x="89297" y="29766"/>
                </a:cubicBezTo>
                <a:cubicBezTo>
                  <a:pt x="78352" y="29766"/>
                  <a:pt x="69453" y="38664"/>
                  <a:pt x="69453" y="49609"/>
                </a:cubicBezTo>
                <a:cubicBezTo>
                  <a:pt x="69453" y="56958"/>
                  <a:pt x="73453" y="63376"/>
                  <a:pt x="79375" y="66787"/>
                </a:cubicBezTo>
                <a:lnTo>
                  <a:pt x="79375" y="148828"/>
                </a:lnTo>
                <a:cubicBezTo>
                  <a:pt x="79375" y="154316"/>
                  <a:pt x="83809" y="158750"/>
                  <a:pt x="89297" y="158750"/>
                </a:cubicBezTo>
                <a:cubicBezTo>
                  <a:pt x="94785" y="158750"/>
                  <a:pt x="99219" y="154316"/>
                  <a:pt x="99219" y="148828"/>
                </a:cubicBezTo>
                <a:lnTo>
                  <a:pt x="99219" y="66787"/>
                </a:lnTo>
                <a:close/>
                <a:moveTo>
                  <a:pt x="55873" y="28215"/>
                </a:moveTo>
                <a:cubicBezTo>
                  <a:pt x="58105" y="24743"/>
                  <a:pt x="57082" y="20154"/>
                  <a:pt x="53640" y="17921"/>
                </a:cubicBezTo>
                <a:cubicBezTo>
                  <a:pt x="50198" y="15689"/>
                  <a:pt x="45579" y="16712"/>
                  <a:pt x="43346" y="20154"/>
                </a:cubicBezTo>
                <a:cubicBezTo>
                  <a:pt x="37889" y="28649"/>
                  <a:pt x="34727" y="38757"/>
                  <a:pt x="34727" y="49609"/>
                </a:cubicBezTo>
                <a:cubicBezTo>
                  <a:pt x="34727" y="60461"/>
                  <a:pt x="37889" y="70569"/>
                  <a:pt x="43346" y="79065"/>
                </a:cubicBezTo>
                <a:cubicBezTo>
                  <a:pt x="45579" y="82538"/>
                  <a:pt x="50167" y="83530"/>
                  <a:pt x="53640" y="81297"/>
                </a:cubicBezTo>
                <a:cubicBezTo>
                  <a:pt x="57113" y="79065"/>
                  <a:pt x="58105" y="74476"/>
                  <a:pt x="55873" y="71003"/>
                </a:cubicBezTo>
                <a:cubicBezTo>
                  <a:pt x="51904" y="64833"/>
                  <a:pt x="49609" y="57485"/>
                  <a:pt x="49609" y="49609"/>
                </a:cubicBezTo>
                <a:cubicBezTo>
                  <a:pt x="49609" y="41734"/>
                  <a:pt x="51904" y="34385"/>
                  <a:pt x="55873" y="28215"/>
                </a:cubicBezTo>
                <a:close/>
                <a:moveTo>
                  <a:pt x="135248" y="20154"/>
                </a:moveTo>
                <a:cubicBezTo>
                  <a:pt x="133015" y="16681"/>
                  <a:pt x="128426" y="15689"/>
                  <a:pt x="124954" y="17921"/>
                </a:cubicBezTo>
                <a:cubicBezTo>
                  <a:pt x="121481" y="20154"/>
                  <a:pt x="120489" y="24743"/>
                  <a:pt x="122721" y="28215"/>
                </a:cubicBezTo>
                <a:cubicBezTo>
                  <a:pt x="126690" y="34385"/>
                  <a:pt x="128984" y="41734"/>
                  <a:pt x="128984" y="49609"/>
                </a:cubicBezTo>
                <a:cubicBezTo>
                  <a:pt x="128984" y="57485"/>
                  <a:pt x="126690" y="64833"/>
                  <a:pt x="122721" y="71003"/>
                </a:cubicBezTo>
                <a:cubicBezTo>
                  <a:pt x="120489" y="74476"/>
                  <a:pt x="121512" y="79065"/>
                  <a:pt x="124954" y="81297"/>
                </a:cubicBezTo>
                <a:cubicBezTo>
                  <a:pt x="128395" y="83530"/>
                  <a:pt x="133015" y="82507"/>
                  <a:pt x="135248" y="79065"/>
                </a:cubicBezTo>
                <a:cubicBezTo>
                  <a:pt x="140705" y="70569"/>
                  <a:pt x="143867" y="60461"/>
                  <a:pt x="143867" y="49609"/>
                </a:cubicBezTo>
                <a:cubicBezTo>
                  <a:pt x="143867" y="38757"/>
                  <a:pt x="140705" y="28649"/>
                  <a:pt x="135248" y="2015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62"/>
          <p:cNvSpPr/>
          <p:nvPr/>
        </p:nvSpPr>
        <p:spPr>
          <a:xfrm>
            <a:off x="6791854" y="5662747"/>
            <a:ext cx="1722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Wireless Communications</a:t>
            </a:r>
            <a:endParaRPr lang="en-US" sz="1600" dirty="0"/>
          </a:p>
        </p:txBody>
      </p:sp>
      <p:sp>
        <p:nvSpPr>
          <p:cNvPr id="66" name="Text 63"/>
          <p:cNvSpPr/>
          <p:nvPr/>
        </p:nvSpPr>
        <p:spPr>
          <a:xfrm>
            <a:off x="6498167" y="5948497"/>
            <a:ext cx="5119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Power control mechanisms, handoff prioritization, and cellular network architecture</a:t>
            </a:r>
            <a:endParaRPr lang="en-US" sz="1600" dirty="0"/>
          </a:p>
        </p:txBody>
      </p:sp>
      <p:sp>
        <p:nvSpPr>
          <p:cNvPr id="67" name="Shape 64"/>
          <p:cNvSpPr/>
          <p:nvPr/>
        </p:nvSpPr>
        <p:spPr>
          <a:xfrm>
            <a:off x="6178021" y="6591434"/>
            <a:ext cx="5696479" cy="1180042"/>
          </a:xfrm>
          <a:custGeom>
            <a:avLst/>
            <a:gdLst/>
            <a:ahLst/>
            <a:cxnLst/>
            <a:rect l="l" t="t" r="r" b="b"/>
            <a:pathLst>
              <a:path w="5696479" h="1180042">
                <a:moveTo>
                  <a:pt x="63498" y="0"/>
                </a:moveTo>
                <a:lnTo>
                  <a:pt x="5632981" y="0"/>
                </a:lnTo>
                <a:cubicBezTo>
                  <a:pt x="5668050" y="0"/>
                  <a:pt x="5696479" y="28429"/>
                  <a:pt x="5696479" y="63498"/>
                </a:cubicBezTo>
                <a:lnTo>
                  <a:pt x="5696479" y="1116544"/>
                </a:lnTo>
                <a:cubicBezTo>
                  <a:pt x="5696479" y="1151613"/>
                  <a:pt x="5668050" y="1180042"/>
                  <a:pt x="5632981" y="1180042"/>
                </a:cubicBezTo>
                <a:lnTo>
                  <a:pt x="63498" y="1180042"/>
                </a:lnTo>
                <a:cubicBezTo>
                  <a:pt x="28429" y="1180042"/>
                  <a:pt x="0" y="1151613"/>
                  <a:pt x="0" y="1116544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8" name="Shape 65"/>
          <p:cNvSpPr/>
          <p:nvPr/>
        </p:nvSpPr>
        <p:spPr>
          <a:xfrm>
            <a:off x="6339417" y="6784578"/>
            <a:ext cx="198438" cy="158750"/>
          </a:xfrm>
          <a:custGeom>
            <a:avLst/>
            <a:gdLst/>
            <a:ahLst/>
            <a:cxnLst/>
            <a:rect l="l" t="t" r="r" b="b"/>
            <a:pathLst>
              <a:path w="198438" h="158750">
                <a:moveTo>
                  <a:pt x="99219" y="4961"/>
                </a:moveTo>
                <a:cubicBezTo>
                  <a:pt x="117016" y="4961"/>
                  <a:pt x="131465" y="19410"/>
                  <a:pt x="131465" y="37207"/>
                </a:cubicBezTo>
                <a:cubicBezTo>
                  <a:pt x="131465" y="55004"/>
                  <a:pt x="117016" y="69453"/>
                  <a:pt x="99219" y="69453"/>
                </a:cubicBezTo>
                <a:cubicBezTo>
                  <a:pt x="81422" y="69453"/>
                  <a:pt x="66973" y="55004"/>
                  <a:pt x="66973" y="37207"/>
                </a:cubicBezTo>
                <a:cubicBezTo>
                  <a:pt x="66973" y="19410"/>
                  <a:pt x="81422" y="4961"/>
                  <a:pt x="99219" y="4961"/>
                </a:cubicBezTo>
                <a:close/>
                <a:moveTo>
                  <a:pt x="29766" y="27285"/>
                </a:moveTo>
                <a:cubicBezTo>
                  <a:pt x="42087" y="27285"/>
                  <a:pt x="52090" y="37288"/>
                  <a:pt x="52090" y="49609"/>
                </a:cubicBezTo>
                <a:cubicBezTo>
                  <a:pt x="52090" y="61930"/>
                  <a:pt x="42087" y="71934"/>
                  <a:pt x="29766" y="71934"/>
                </a:cubicBezTo>
                <a:cubicBezTo>
                  <a:pt x="17445" y="71934"/>
                  <a:pt x="7441" y="61930"/>
                  <a:pt x="7441" y="49609"/>
                </a:cubicBezTo>
                <a:cubicBezTo>
                  <a:pt x="7441" y="37288"/>
                  <a:pt x="17445" y="27285"/>
                  <a:pt x="29766" y="27285"/>
                </a:cubicBezTo>
                <a:close/>
                <a:moveTo>
                  <a:pt x="0" y="128984"/>
                </a:moveTo>
                <a:cubicBezTo>
                  <a:pt x="0" y="107063"/>
                  <a:pt x="17766" y="89297"/>
                  <a:pt x="39688" y="89297"/>
                </a:cubicBezTo>
                <a:cubicBezTo>
                  <a:pt x="43656" y="89297"/>
                  <a:pt x="47501" y="89886"/>
                  <a:pt x="51129" y="90971"/>
                </a:cubicBezTo>
                <a:cubicBezTo>
                  <a:pt x="40928" y="102381"/>
                  <a:pt x="34727" y="117450"/>
                  <a:pt x="34727" y="133945"/>
                </a:cubicBezTo>
                <a:lnTo>
                  <a:pt x="34727" y="138906"/>
                </a:lnTo>
                <a:cubicBezTo>
                  <a:pt x="34727" y="142441"/>
                  <a:pt x="35471" y="145790"/>
                  <a:pt x="36804" y="148828"/>
                </a:cubicBezTo>
                <a:lnTo>
                  <a:pt x="9922" y="148828"/>
                </a:lnTo>
                <a:cubicBezTo>
                  <a:pt x="4434" y="148828"/>
                  <a:pt x="0" y="144394"/>
                  <a:pt x="0" y="138906"/>
                </a:cubicBezTo>
                <a:lnTo>
                  <a:pt x="0" y="128984"/>
                </a:lnTo>
                <a:close/>
                <a:moveTo>
                  <a:pt x="161634" y="148828"/>
                </a:moveTo>
                <a:cubicBezTo>
                  <a:pt x="162967" y="145790"/>
                  <a:pt x="163711" y="142441"/>
                  <a:pt x="163711" y="138906"/>
                </a:cubicBezTo>
                <a:lnTo>
                  <a:pt x="163711" y="133945"/>
                </a:lnTo>
                <a:cubicBezTo>
                  <a:pt x="163711" y="117450"/>
                  <a:pt x="157510" y="102381"/>
                  <a:pt x="147309" y="90971"/>
                </a:cubicBezTo>
                <a:cubicBezTo>
                  <a:pt x="150937" y="89886"/>
                  <a:pt x="154781" y="89297"/>
                  <a:pt x="158750" y="89297"/>
                </a:cubicBezTo>
                <a:cubicBezTo>
                  <a:pt x="180671" y="89297"/>
                  <a:pt x="198438" y="107063"/>
                  <a:pt x="198438" y="128984"/>
                </a:cubicBezTo>
                <a:lnTo>
                  <a:pt x="198438" y="138906"/>
                </a:lnTo>
                <a:cubicBezTo>
                  <a:pt x="198438" y="144394"/>
                  <a:pt x="194004" y="148828"/>
                  <a:pt x="188516" y="148828"/>
                </a:cubicBezTo>
                <a:lnTo>
                  <a:pt x="161634" y="148828"/>
                </a:lnTo>
                <a:close/>
                <a:moveTo>
                  <a:pt x="146348" y="49609"/>
                </a:moveTo>
                <a:cubicBezTo>
                  <a:pt x="146348" y="37288"/>
                  <a:pt x="156351" y="27285"/>
                  <a:pt x="168672" y="27285"/>
                </a:cubicBezTo>
                <a:cubicBezTo>
                  <a:pt x="180993" y="27285"/>
                  <a:pt x="190996" y="37288"/>
                  <a:pt x="190996" y="49609"/>
                </a:cubicBezTo>
                <a:cubicBezTo>
                  <a:pt x="190996" y="61930"/>
                  <a:pt x="180993" y="71934"/>
                  <a:pt x="168672" y="71934"/>
                </a:cubicBezTo>
                <a:cubicBezTo>
                  <a:pt x="156351" y="71934"/>
                  <a:pt x="146348" y="61930"/>
                  <a:pt x="146348" y="49609"/>
                </a:cubicBezTo>
                <a:close/>
                <a:moveTo>
                  <a:pt x="49609" y="133945"/>
                </a:moveTo>
                <a:cubicBezTo>
                  <a:pt x="49609" y="106536"/>
                  <a:pt x="71810" y="84336"/>
                  <a:pt x="99219" y="84336"/>
                </a:cubicBezTo>
                <a:cubicBezTo>
                  <a:pt x="126628" y="84336"/>
                  <a:pt x="148828" y="106536"/>
                  <a:pt x="148828" y="133945"/>
                </a:cubicBezTo>
                <a:lnTo>
                  <a:pt x="148828" y="138906"/>
                </a:lnTo>
                <a:cubicBezTo>
                  <a:pt x="148828" y="144394"/>
                  <a:pt x="144394" y="148828"/>
                  <a:pt x="138906" y="148828"/>
                </a:cubicBezTo>
                <a:lnTo>
                  <a:pt x="59531" y="148828"/>
                </a:lnTo>
                <a:cubicBezTo>
                  <a:pt x="54043" y="148828"/>
                  <a:pt x="49609" y="144394"/>
                  <a:pt x="49609" y="138906"/>
                </a:cubicBezTo>
                <a:lnTo>
                  <a:pt x="49609" y="133945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Text 66"/>
          <p:cNvSpPr/>
          <p:nvPr/>
        </p:nvSpPr>
        <p:spPr>
          <a:xfrm>
            <a:off x="6537854" y="6752828"/>
            <a:ext cx="52546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Research Collaboration</a:t>
            </a:r>
            <a:endParaRPr lang="en-US" sz="1600" dirty="0"/>
          </a:p>
        </p:txBody>
      </p:sp>
      <p:sp>
        <p:nvSpPr>
          <p:cNvPr id="70" name="Text 67"/>
          <p:cNvSpPr/>
          <p:nvPr/>
        </p:nvSpPr>
        <p:spPr>
          <a:xfrm>
            <a:off x="6339417" y="7102078"/>
            <a:ext cx="5437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Co-authors:</a:t>
            </a:r>
            <a:endParaRPr lang="en-US" sz="1600" dirty="0"/>
          </a:p>
        </p:txBody>
      </p:sp>
      <p:sp>
        <p:nvSpPr>
          <p:cNvPr id="71" name="Shape 68"/>
          <p:cNvSpPr/>
          <p:nvPr/>
        </p:nvSpPr>
        <p:spPr>
          <a:xfrm>
            <a:off x="6339417" y="7387828"/>
            <a:ext cx="658813" cy="222250"/>
          </a:xfrm>
          <a:custGeom>
            <a:avLst/>
            <a:gdLst/>
            <a:ahLst/>
            <a:cxnLst/>
            <a:rect l="l" t="t" r="r" b="b"/>
            <a:pathLst>
              <a:path w="658813" h="222250">
                <a:moveTo>
                  <a:pt x="111125" y="0"/>
                </a:moveTo>
                <a:lnTo>
                  <a:pt x="547688" y="0"/>
                </a:lnTo>
                <a:cubicBezTo>
                  <a:pt x="609019" y="0"/>
                  <a:pt x="658813" y="49793"/>
                  <a:pt x="658813" y="111125"/>
                </a:cubicBezTo>
                <a:lnTo>
                  <a:pt x="658813" y="111125"/>
                </a:lnTo>
                <a:cubicBezTo>
                  <a:pt x="658813" y="172457"/>
                  <a:pt x="609019" y="222250"/>
                  <a:pt x="547688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Text 69"/>
          <p:cNvSpPr/>
          <p:nvPr/>
        </p:nvSpPr>
        <p:spPr>
          <a:xfrm>
            <a:off x="6339417" y="7387828"/>
            <a:ext cx="714375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T. Rachidi</a:t>
            </a:r>
            <a:endParaRPr lang="en-US" sz="1600" dirty="0"/>
          </a:p>
        </p:txBody>
      </p:sp>
      <p:sp>
        <p:nvSpPr>
          <p:cNvPr id="73" name="Shape 70"/>
          <p:cNvSpPr/>
          <p:nvPr/>
        </p:nvSpPr>
        <p:spPr>
          <a:xfrm>
            <a:off x="7057761" y="7387828"/>
            <a:ext cx="754063" cy="222250"/>
          </a:xfrm>
          <a:custGeom>
            <a:avLst/>
            <a:gdLst/>
            <a:ahLst/>
            <a:cxnLst/>
            <a:rect l="l" t="t" r="r" b="b"/>
            <a:pathLst>
              <a:path w="754063" h="222250">
                <a:moveTo>
                  <a:pt x="111125" y="0"/>
                </a:moveTo>
                <a:lnTo>
                  <a:pt x="642938" y="0"/>
                </a:lnTo>
                <a:cubicBezTo>
                  <a:pt x="704269" y="0"/>
                  <a:pt x="754063" y="49793"/>
                  <a:pt x="754063" y="111125"/>
                </a:cubicBezTo>
                <a:lnTo>
                  <a:pt x="754063" y="111125"/>
                </a:lnTo>
                <a:cubicBezTo>
                  <a:pt x="754063" y="172457"/>
                  <a:pt x="704269" y="222250"/>
                  <a:pt x="642938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4" name="Text 71"/>
          <p:cNvSpPr/>
          <p:nvPr/>
        </p:nvSpPr>
        <p:spPr>
          <a:xfrm>
            <a:off x="7057761" y="7387828"/>
            <a:ext cx="809625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M. Sebbane</a:t>
            </a:r>
            <a:endParaRPr lang="en-US" sz="1600" dirty="0"/>
          </a:p>
        </p:txBody>
      </p:sp>
      <p:sp>
        <p:nvSpPr>
          <p:cNvPr id="75" name="Shape 72"/>
          <p:cNvSpPr/>
          <p:nvPr/>
        </p:nvSpPr>
        <p:spPr>
          <a:xfrm>
            <a:off x="7878631" y="7387828"/>
            <a:ext cx="730250" cy="222250"/>
          </a:xfrm>
          <a:custGeom>
            <a:avLst/>
            <a:gdLst/>
            <a:ahLst/>
            <a:cxnLst/>
            <a:rect l="l" t="t" r="r" b="b"/>
            <a:pathLst>
              <a:path w="730250" h="222250">
                <a:moveTo>
                  <a:pt x="111125" y="0"/>
                </a:moveTo>
                <a:lnTo>
                  <a:pt x="619125" y="0"/>
                </a:lnTo>
                <a:cubicBezTo>
                  <a:pt x="680457" y="0"/>
                  <a:pt x="730250" y="49793"/>
                  <a:pt x="730250" y="111125"/>
                </a:cubicBezTo>
                <a:lnTo>
                  <a:pt x="730250" y="111125"/>
                </a:lnTo>
                <a:cubicBezTo>
                  <a:pt x="730250" y="172457"/>
                  <a:pt x="680457" y="222250"/>
                  <a:pt x="619125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6" name="Text 73"/>
          <p:cNvSpPr/>
          <p:nvPr/>
        </p:nvSpPr>
        <p:spPr>
          <a:xfrm>
            <a:off x="7878631" y="7387828"/>
            <a:ext cx="785813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H. Bouzekri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5d0db8a34735a58be376853ccc9ca9d1e33fb2cc.jpg"/>
          <p:cNvPicPr>
            <a:picLocks noChangeAspect="1"/>
          </p:cNvPicPr>
          <p:nvPr/>
        </p:nvPicPr>
        <p:blipFill>
          <a:blip r:embed="rId3">
            <a:alphaModFix amt="20000"/>
          </a:blip>
          <a:srcRect t="21875" b="2187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5000"/>
                </a:srgbClr>
              </a:gs>
              <a:gs pos="100000">
                <a:srgbClr val="D4A26A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15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Recognition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Awards &amp; Honors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17500" y="9842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325438" y="1214438"/>
            <a:ext cx="5635625" cy="3960813"/>
          </a:xfrm>
          <a:custGeom>
            <a:avLst/>
            <a:gdLst/>
            <a:ahLst/>
            <a:cxnLst/>
            <a:rect l="l" t="t" r="r" b="b"/>
            <a:pathLst>
              <a:path w="5635625" h="3960813">
                <a:moveTo>
                  <a:pt x="63492" y="0"/>
                </a:moveTo>
                <a:lnTo>
                  <a:pt x="5572133" y="0"/>
                </a:lnTo>
                <a:cubicBezTo>
                  <a:pt x="5607199" y="0"/>
                  <a:pt x="5635625" y="28426"/>
                  <a:pt x="5635625" y="63492"/>
                </a:cubicBezTo>
                <a:lnTo>
                  <a:pt x="5635625" y="3897321"/>
                </a:lnTo>
                <a:cubicBezTo>
                  <a:pt x="5635625" y="3932386"/>
                  <a:pt x="5607199" y="3960813"/>
                  <a:pt x="5572133" y="3960813"/>
                </a:cubicBezTo>
                <a:lnTo>
                  <a:pt x="63492" y="3960813"/>
                </a:lnTo>
                <a:cubicBezTo>
                  <a:pt x="28426" y="3960813"/>
                  <a:pt x="0" y="3932386"/>
                  <a:pt x="0" y="3897321"/>
                </a:cubicBezTo>
                <a:lnTo>
                  <a:pt x="0" y="63492"/>
                </a:lnTo>
                <a:cubicBezTo>
                  <a:pt x="0" y="28426"/>
                  <a:pt x="28426" y="0"/>
                  <a:pt x="63492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25400">
            <a:solidFill>
              <a:srgbClr val="D4A26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2714625" y="1492250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857250" h="857250">
                <a:moveTo>
                  <a:pt x="428625" y="0"/>
                </a:moveTo>
                <a:lnTo>
                  <a:pt x="428625" y="0"/>
                </a:lnTo>
                <a:cubicBezTo>
                  <a:pt x="665190" y="0"/>
                  <a:pt x="857250" y="192060"/>
                  <a:pt x="857250" y="428625"/>
                </a:cubicBezTo>
                <a:lnTo>
                  <a:pt x="857250" y="428625"/>
                </a:lnTo>
                <a:cubicBezTo>
                  <a:pt x="857250" y="665190"/>
                  <a:pt x="665190" y="857250"/>
                  <a:pt x="428625" y="857250"/>
                </a:cubicBezTo>
                <a:lnTo>
                  <a:pt x="428625" y="857250"/>
                </a:lnTo>
                <a:cubicBezTo>
                  <a:pt x="192060" y="857250"/>
                  <a:pt x="0" y="665190"/>
                  <a:pt x="0" y="428625"/>
                </a:cubicBezTo>
                <a:lnTo>
                  <a:pt x="0" y="428625"/>
                </a:lnTo>
                <a:cubicBezTo>
                  <a:pt x="0" y="192060"/>
                  <a:pt x="192060" y="0"/>
                  <a:pt x="4286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 w="50800">
            <a:solidFill>
              <a:srgbClr val="D4A26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2928938" y="1730375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230312" y="-14064"/>
                </a:moveTo>
                <a:cubicBezTo>
                  <a:pt x="227261" y="-20017"/>
                  <a:pt x="221084" y="-23812"/>
                  <a:pt x="214387" y="-23812"/>
                </a:cubicBezTo>
                <a:cubicBezTo>
                  <a:pt x="207690" y="-23812"/>
                  <a:pt x="201513" y="-20017"/>
                  <a:pt x="198462" y="-14064"/>
                </a:cubicBezTo>
                <a:lnTo>
                  <a:pt x="143694" y="93241"/>
                </a:lnTo>
                <a:lnTo>
                  <a:pt x="24705" y="112142"/>
                </a:lnTo>
                <a:cubicBezTo>
                  <a:pt x="18083" y="113184"/>
                  <a:pt x="12576" y="117872"/>
                  <a:pt x="10492" y="124271"/>
                </a:cubicBezTo>
                <a:cubicBezTo>
                  <a:pt x="8409" y="130671"/>
                  <a:pt x="10120" y="137666"/>
                  <a:pt x="14808" y="142429"/>
                </a:cubicBezTo>
                <a:lnTo>
                  <a:pt x="99938" y="227633"/>
                </a:lnTo>
                <a:lnTo>
                  <a:pt x="81186" y="346621"/>
                </a:lnTo>
                <a:cubicBezTo>
                  <a:pt x="80144" y="353244"/>
                  <a:pt x="82897" y="359941"/>
                  <a:pt x="88329" y="363885"/>
                </a:cubicBezTo>
                <a:cubicBezTo>
                  <a:pt x="93762" y="367829"/>
                  <a:pt x="100905" y="368424"/>
                  <a:pt x="106933" y="365373"/>
                </a:cubicBezTo>
                <a:lnTo>
                  <a:pt x="214387" y="310753"/>
                </a:lnTo>
                <a:lnTo>
                  <a:pt x="321766" y="365373"/>
                </a:lnTo>
                <a:cubicBezTo>
                  <a:pt x="327720" y="368424"/>
                  <a:pt x="334938" y="367829"/>
                  <a:pt x="340370" y="363885"/>
                </a:cubicBezTo>
                <a:cubicBezTo>
                  <a:pt x="345802" y="359941"/>
                  <a:pt x="348555" y="353318"/>
                  <a:pt x="347514" y="346621"/>
                </a:cubicBezTo>
                <a:lnTo>
                  <a:pt x="328687" y="227633"/>
                </a:lnTo>
                <a:lnTo>
                  <a:pt x="413817" y="142429"/>
                </a:lnTo>
                <a:cubicBezTo>
                  <a:pt x="418579" y="137666"/>
                  <a:pt x="420216" y="130671"/>
                  <a:pt x="418133" y="124271"/>
                </a:cubicBezTo>
                <a:cubicBezTo>
                  <a:pt x="416049" y="117872"/>
                  <a:pt x="410617" y="113184"/>
                  <a:pt x="403920" y="112142"/>
                </a:cubicBezTo>
                <a:lnTo>
                  <a:pt x="285006" y="93241"/>
                </a:lnTo>
                <a:lnTo>
                  <a:pt x="230312" y="-14064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527844" y="2555875"/>
            <a:ext cx="5230813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75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Fulbrighter 2006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47688" y="2936875"/>
            <a:ext cx="5191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Prestigious International Award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55625" y="3286125"/>
            <a:ext cx="51752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00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Fulbright Program is one of the most widely recognized and prestigious international exchange programs in the world, fostering mutual understanding between nations through academic exchange.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87375" y="4098396"/>
            <a:ext cx="5111750" cy="5292"/>
          </a:xfrm>
          <a:custGeom>
            <a:avLst/>
            <a:gdLst/>
            <a:ahLst/>
            <a:cxnLst/>
            <a:rect l="l" t="t" r="r" b="b"/>
            <a:pathLst>
              <a:path w="5111750" h="5292">
                <a:moveTo>
                  <a:pt x="0" y="0"/>
                </a:moveTo>
                <a:lnTo>
                  <a:pt x="5111750" y="0"/>
                </a:lnTo>
                <a:lnTo>
                  <a:pt x="5111750" y="5292"/>
                </a:lnTo>
                <a:lnTo>
                  <a:pt x="0" y="5292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3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Shape 11"/>
          <p:cNvSpPr/>
          <p:nvPr/>
        </p:nvSpPr>
        <p:spPr>
          <a:xfrm>
            <a:off x="2230851" y="430741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0724" y="74302"/>
                </a:moveTo>
                <a:lnTo>
                  <a:pt x="32221" y="85799"/>
                </a:lnTo>
                <a:cubicBezTo>
                  <a:pt x="34454" y="88032"/>
                  <a:pt x="37467" y="89297"/>
                  <a:pt x="40630" y="89297"/>
                </a:cubicBezTo>
                <a:lnTo>
                  <a:pt x="48630" y="89297"/>
                </a:lnTo>
                <a:cubicBezTo>
                  <a:pt x="51792" y="89297"/>
                  <a:pt x="54806" y="90562"/>
                  <a:pt x="57038" y="92794"/>
                </a:cubicBezTo>
                <a:lnTo>
                  <a:pt x="67940" y="103696"/>
                </a:lnTo>
                <a:cubicBezTo>
                  <a:pt x="70172" y="105928"/>
                  <a:pt x="71438" y="108942"/>
                  <a:pt x="71438" y="112105"/>
                </a:cubicBezTo>
                <a:lnTo>
                  <a:pt x="71438" y="126057"/>
                </a:lnTo>
                <a:cubicBezTo>
                  <a:pt x="71438" y="129220"/>
                  <a:pt x="72703" y="132234"/>
                  <a:pt x="74935" y="134466"/>
                </a:cubicBezTo>
                <a:lnTo>
                  <a:pt x="79883" y="139415"/>
                </a:lnTo>
                <a:cubicBezTo>
                  <a:pt x="82116" y="141647"/>
                  <a:pt x="83381" y="144661"/>
                  <a:pt x="83381" y="147824"/>
                </a:cubicBezTo>
                <a:lnTo>
                  <a:pt x="83381" y="154781"/>
                </a:lnTo>
                <a:cubicBezTo>
                  <a:pt x="83381" y="161367"/>
                  <a:pt x="88702" y="166688"/>
                  <a:pt x="95287" y="166688"/>
                </a:cubicBezTo>
                <a:cubicBezTo>
                  <a:pt x="101873" y="166688"/>
                  <a:pt x="107193" y="161367"/>
                  <a:pt x="107193" y="154781"/>
                </a:cubicBezTo>
                <a:lnTo>
                  <a:pt x="107193" y="153777"/>
                </a:lnTo>
                <a:cubicBezTo>
                  <a:pt x="107193" y="150614"/>
                  <a:pt x="108458" y="147600"/>
                  <a:pt x="110691" y="145368"/>
                </a:cubicBezTo>
                <a:lnTo>
                  <a:pt x="127546" y="128513"/>
                </a:lnTo>
                <a:cubicBezTo>
                  <a:pt x="129778" y="126281"/>
                  <a:pt x="131043" y="123267"/>
                  <a:pt x="131043" y="120104"/>
                </a:cubicBezTo>
                <a:lnTo>
                  <a:pt x="131043" y="107193"/>
                </a:lnTo>
                <a:cubicBezTo>
                  <a:pt x="131043" y="100608"/>
                  <a:pt x="125723" y="95287"/>
                  <a:pt x="119137" y="95287"/>
                </a:cubicBezTo>
                <a:lnTo>
                  <a:pt x="88367" y="95287"/>
                </a:lnTo>
                <a:cubicBezTo>
                  <a:pt x="85204" y="95287"/>
                  <a:pt x="82190" y="94022"/>
                  <a:pt x="79958" y="91790"/>
                </a:cubicBezTo>
                <a:lnTo>
                  <a:pt x="74005" y="85837"/>
                </a:lnTo>
                <a:cubicBezTo>
                  <a:pt x="72442" y="84274"/>
                  <a:pt x="71549" y="82116"/>
                  <a:pt x="71549" y="79883"/>
                </a:cubicBezTo>
                <a:cubicBezTo>
                  <a:pt x="71549" y="75233"/>
                  <a:pt x="75307" y="71475"/>
                  <a:pt x="79958" y="71475"/>
                </a:cubicBezTo>
                <a:lnTo>
                  <a:pt x="92869" y="71475"/>
                </a:lnTo>
                <a:cubicBezTo>
                  <a:pt x="97520" y="71475"/>
                  <a:pt x="101278" y="67717"/>
                  <a:pt x="101278" y="63066"/>
                </a:cubicBezTo>
                <a:cubicBezTo>
                  <a:pt x="101278" y="60833"/>
                  <a:pt x="100385" y="58675"/>
                  <a:pt x="98822" y="57113"/>
                </a:cubicBezTo>
                <a:lnTo>
                  <a:pt x="91492" y="49783"/>
                </a:lnTo>
                <a:cubicBezTo>
                  <a:pt x="90041" y="48369"/>
                  <a:pt x="89297" y="46546"/>
                  <a:pt x="89297" y="44648"/>
                </a:cubicBezTo>
                <a:cubicBezTo>
                  <a:pt x="89297" y="42751"/>
                  <a:pt x="90041" y="40928"/>
                  <a:pt x="91418" y="39551"/>
                </a:cubicBezTo>
                <a:lnTo>
                  <a:pt x="97854" y="33114"/>
                </a:lnTo>
                <a:cubicBezTo>
                  <a:pt x="100013" y="30956"/>
                  <a:pt x="101240" y="28017"/>
                  <a:pt x="101240" y="24966"/>
                </a:cubicBezTo>
                <a:cubicBezTo>
                  <a:pt x="101240" y="22287"/>
                  <a:pt x="100347" y="19869"/>
                  <a:pt x="98859" y="17934"/>
                </a:cubicBezTo>
                <a:cubicBezTo>
                  <a:pt x="97668" y="17897"/>
                  <a:pt x="96478" y="17859"/>
                  <a:pt x="95287" y="17859"/>
                </a:cubicBezTo>
                <a:cubicBezTo>
                  <a:pt x="59792" y="17859"/>
                  <a:pt x="29914" y="41746"/>
                  <a:pt x="20762" y="74302"/>
                </a:cubicBezTo>
                <a:close/>
                <a:moveTo>
                  <a:pt x="172641" y="95250"/>
                </a:moveTo>
                <a:cubicBezTo>
                  <a:pt x="172641" y="82376"/>
                  <a:pt x="169515" y="70247"/>
                  <a:pt x="163934" y="59606"/>
                </a:cubicBezTo>
                <a:cubicBezTo>
                  <a:pt x="161553" y="59941"/>
                  <a:pt x="159209" y="61057"/>
                  <a:pt x="157274" y="62992"/>
                </a:cubicBezTo>
                <a:lnTo>
                  <a:pt x="152288" y="67977"/>
                </a:lnTo>
                <a:cubicBezTo>
                  <a:pt x="150056" y="70210"/>
                  <a:pt x="148791" y="73223"/>
                  <a:pt x="148791" y="76386"/>
                </a:cubicBezTo>
                <a:lnTo>
                  <a:pt x="148791" y="89297"/>
                </a:lnTo>
                <a:cubicBezTo>
                  <a:pt x="148791" y="95883"/>
                  <a:pt x="154112" y="101203"/>
                  <a:pt x="160697" y="101203"/>
                </a:cubicBezTo>
                <a:lnTo>
                  <a:pt x="169664" y="101203"/>
                </a:lnTo>
                <a:cubicBezTo>
                  <a:pt x="170594" y="101203"/>
                  <a:pt x="171524" y="101092"/>
                  <a:pt x="172380" y="100905"/>
                </a:cubicBezTo>
                <a:cubicBezTo>
                  <a:pt x="172529" y="99045"/>
                  <a:pt x="172566" y="97148"/>
                  <a:pt x="172566" y="95250"/>
                </a:cubicBez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2540413" y="4291544"/>
            <a:ext cx="16113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Recognition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333375" y="5376335"/>
            <a:ext cx="5635625" cy="1492250"/>
          </a:xfrm>
          <a:custGeom>
            <a:avLst/>
            <a:gdLst/>
            <a:ahLst/>
            <a:cxnLst/>
            <a:rect l="l" t="t" r="r" b="b"/>
            <a:pathLst>
              <a:path w="5635625" h="1492250">
                <a:moveTo>
                  <a:pt x="31750" y="0"/>
                </a:moveTo>
                <a:lnTo>
                  <a:pt x="5572130" y="0"/>
                </a:lnTo>
                <a:cubicBezTo>
                  <a:pt x="5607197" y="0"/>
                  <a:pt x="5635625" y="28428"/>
                  <a:pt x="5635625" y="63495"/>
                </a:cubicBezTo>
                <a:lnTo>
                  <a:pt x="5635625" y="1428755"/>
                </a:lnTo>
                <a:cubicBezTo>
                  <a:pt x="5635625" y="1463822"/>
                  <a:pt x="5607197" y="1492250"/>
                  <a:pt x="5572130" y="1492250"/>
                </a:cubicBezTo>
                <a:lnTo>
                  <a:pt x="31750" y="1492250"/>
                </a:lnTo>
                <a:cubicBezTo>
                  <a:pt x="14215" y="1492250"/>
                  <a:pt x="0" y="1478035"/>
                  <a:pt x="0" y="1460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4"/>
          <p:cNvSpPr/>
          <p:nvPr/>
        </p:nvSpPr>
        <p:spPr>
          <a:xfrm>
            <a:off x="333375" y="5376335"/>
            <a:ext cx="31750" cy="1492250"/>
          </a:xfrm>
          <a:custGeom>
            <a:avLst/>
            <a:gdLst/>
            <a:ahLst/>
            <a:cxnLst/>
            <a:rect l="l" t="t" r="r" b="b"/>
            <a:pathLst>
              <a:path w="31750" h="1492250">
                <a:moveTo>
                  <a:pt x="31750" y="0"/>
                </a:moveTo>
                <a:lnTo>
                  <a:pt x="31750" y="0"/>
                </a:lnTo>
                <a:lnTo>
                  <a:pt x="31750" y="1492250"/>
                </a:lnTo>
                <a:lnTo>
                  <a:pt x="31750" y="1492250"/>
                </a:lnTo>
                <a:cubicBezTo>
                  <a:pt x="14227" y="1492250"/>
                  <a:pt x="0" y="1478023"/>
                  <a:pt x="0" y="1460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5"/>
          <p:cNvSpPr/>
          <p:nvPr/>
        </p:nvSpPr>
        <p:spPr>
          <a:xfrm>
            <a:off x="559594" y="559858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44741" y="0"/>
                </a:moveTo>
                <a:lnTo>
                  <a:pt x="114195" y="0"/>
                </a:lnTo>
                <a:cubicBezTo>
                  <a:pt x="122411" y="0"/>
                  <a:pt x="129108" y="6759"/>
                  <a:pt x="128798" y="14945"/>
                </a:cubicBezTo>
                <a:cubicBezTo>
                  <a:pt x="128736" y="16588"/>
                  <a:pt x="128674" y="18231"/>
                  <a:pt x="128581" y="19844"/>
                </a:cubicBezTo>
                <a:lnTo>
                  <a:pt x="143960" y="19844"/>
                </a:lnTo>
                <a:cubicBezTo>
                  <a:pt x="152053" y="19844"/>
                  <a:pt x="159184" y="26541"/>
                  <a:pt x="158564" y="35285"/>
                </a:cubicBezTo>
                <a:cubicBezTo>
                  <a:pt x="156239" y="67438"/>
                  <a:pt x="139805" y="85111"/>
                  <a:pt x="121977" y="94351"/>
                </a:cubicBezTo>
                <a:cubicBezTo>
                  <a:pt x="117078" y="96893"/>
                  <a:pt x="112086" y="98785"/>
                  <a:pt x="107342" y="100180"/>
                </a:cubicBezTo>
                <a:cubicBezTo>
                  <a:pt x="101079" y="109048"/>
                  <a:pt x="94568" y="113729"/>
                  <a:pt x="89390" y="116241"/>
                </a:cubicBezTo>
                <a:lnTo>
                  <a:pt x="89390" y="138906"/>
                </a:lnTo>
                <a:lnTo>
                  <a:pt x="109234" y="138906"/>
                </a:lnTo>
                <a:cubicBezTo>
                  <a:pt x="114722" y="138906"/>
                  <a:pt x="119156" y="143340"/>
                  <a:pt x="119156" y="148828"/>
                </a:cubicBezTo>
                <a:cubicBezTo>
                  <a:pt x="119156" y="154316"/>
                  <a:pt x="114722" y="158750"/>
                  <a:pt x="109234" y="158750"/>
                </a:cubicBezTo>
                <a:lnTo>
                  <a:pt x="49702" y="158750"/>
                </a:lnTo>
                <a:cubicBezTo>
                  <a:pt x="44214" y="158750"/>
                  <a:pt x="39781" y="154316"/>
                  <a:pt x="39781" y="148828"/>
                </a:cubicBezTo>
                <a:cubicBezTo>
                  <a:pt x="39781" y="143340"/>
                  <a:pt x="44214" y="138906"/>
                  <a:pt x="49702" y="138906"/>
                </a:cubicBezTo>
                <a:lnTo>
                  <a:pt x="69546" y="138906"/>
                </a:lnTo>
                <a:lnTo>
                  <a:pt x="69546" y="116241"/>
                </a:lnTo>
                <a:cubicBezTo>
                  <a:pt x="64585" y="113854"/>
                  <a:pt x="58415" y="109420"/>
                  <a:pt x="52400" y="101265"/>
                </a:cubicBezTo>
                <a:cubicBezTo>
                  <a:pt x="46695" y="99777"/>
                  <a:pt x="40494" y="97513"/>
                  <a:pt x="34448" y="94103"/>
                </a:cubicBezTo>
                <a:cubicBezTo>
                  <a:pt x="17673" y="84708"/>
                  <a:pt x="2542" y="67004"/>
                  <a:pt x="372" y="35223"/>
                </a:cubicBezTo>
                <a:cubicBezTo>
                  <a:pt x="-217" y="26510"/>
                  <a:pt x="6883" y="19813"/>
                  <a:pt x="14976" y="19813"/>
                </a:cubicBezTo>
                <a:lnTo>
                  <a:pt x="30355" y="19813"/>
                </a:lnTo>
                <a:cubicBezTo>
                  <a:pt x="30262" y="18200"/>
                  <a:pt x="30200" y="16588"/>
                  <a:pt x="30138" y="14914"/>
                </a:cubicBezTo>
                <a:cubicBezTo>
                  <a:pt x="29828" y="6697"/>
                  <a:pt x="36525" y="-31"/>
                  <a:pt x="44741" y="-31"/>
                </a:cubicBezTo>
                <a:close/>
                <a:moveTo>
                  <a:pt x="31471" y="34727"/>
                </a:moveTo>
                <a:lnTo>
                  <a:pt x="15224" y="34727"/>
                </a:lnTo>
                <a:cubicBezTo>
                  <a:pt x="17146" y="60989"/>
                  <a:pt x="29208" y="74135"/>
                  <a:pt x="41641" y="81111"/>
                </a:cubicBezTo>
                <a:cubicBezTo>
                  <a:pt x="37176" y="69546"/>
                  <a:pt x="33486" y="54446"/>
                  <a:pt x="31471" y="34727"/>
                </a:cubicBezTo>
                <a:close/>
                <a:moveTo>
                  <a:pt x="117822" y="79623"/>
                </a:moveTo>
                <a:cubicBezTo>
                  <a:pt x="130380" y="72244"/>
                  <a:pt x="141728" y="59128"/>
                  <a:pt x="143650" y="34727"/>
                </a:cubicBezTo>
                <a:lnTo>
                  <a:pt x="127434" y="34727"/>
                </a:lnTo>
                <a:cubicBezTo>
                  <a:pt x="125512" y="53609"/>
                  <a:pt x="122039" y="68275"/>
                  <a:pt x="117822" y="79623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6"/>
          <p:cNvSpPr/>
          <p:nvPr/>
        </p:nvSpPr>
        <p:spPr>
          <a:xfrm>
            <a:off x="738188" y="5566835"/>
            <a:ext cx="5119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Award Significance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55625" y="594783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8"/>
          <p:cNvSpPr/>
          <p:nvPr/>
        </p:nvSpPr>
        <p:spPr>
          <a:xfrm>
            <a:off x="793750" y="5916085"/>
            <a:ext cx="3381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Recognition of academic excellence and leadership potential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55625" y="623358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0"/>
          <p:cNvSpPr/>
          <p:nvPr/>
        </p:nvSpPr>
        <p:spPr>
          <a:xfrm>
            <a:off x="793750" y="6201835"/>
            <a:ext cx="307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exposure and cross-cultural collaboration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55625" y="651933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2"/>
          <p:cNvSpPr/>
          <p:nvPr/>
        </p:nvSpPr>
        <p:spPr>
          <a:xfrm>
            <a:off x="793750" y="6487585"/>
            <a:ext cx="3127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Prestigious global network of scholars and professionals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38875" y="1206500"/>
            <a:ext cx="5635625" cy="4286250"/>
          </a:xfrm>
          <a:custGeom>
            <a:avLst/>
            <a:gdLst/>
            <a:ahLst/>
            <a:cxnLst/>
            <a:rect l="l" t="t" r="r" b="b"/>
            <a:pathLst>
              <a:path w="5635625" h="4286250">
                <a:moveTo>
                  <a:pt x="31750" y="0"/>
                </a:moveTo>
                <a:lnTo>
                  <a:pt x="5572146" y="0"/>
                </a:lnTo>
                <a:cubicBezTo>
                  <a:pt x="5607204" y="0"/>
                  <a:pt x="5635625" y="28421"/>
                  <a:pt x="5635625" y="63479"/>
                </a:cubicBezTo>
                <a:lnTo>
                  <a:pt x="5635625" y="4222771"/>
                </a:lnTo>
                <a:cubicBezTo>
                  <a:pt x="5635625" y="4257829"/>
                  <a:pt x="5607204" y="4286250"/>
                  <a:pt x="5572146" y="4286250"/>
                </a:cubicBezTo>
                <a:lnTo>
                  <a:pt x="31750" y="4286250"/>
                </a:lnTo>
                <a:cubicBezTo>
                  <a:pt x="14227" y="4286250"/>
                  <a:pt x="0" y="4272023"/>
                  <a:pt x="0" y="4254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Shape 24"/>
          <p:cNvSpPr/>
          <p:nvPr/>
        </p:nvSpPr>
        <p:spPr>
          <a:xfrm>
            <a:off x="6238875" y="1206500"/>
            <a:ext cx="31750" cy="4286250"/>
          </a:xfrm>
          <a:custGeom>
            <a:avLst/>
            <a:gdLst/>
            <a:ahLst/>
            <a:cxnLst/>
            <a:rect l="l" t="t" r="r" b="b"/>
            <a:pathLst>
              <a:path w="31750" h="4286250">
                <a:moveTo>
                  <a:pt x="31750" y="0"/>
                </a:moveTo>
                <a:lnTo>
                  <a:pt x="31750" y="0"/>
                </a:lnTo>
                <a:lnTo>
                  <a:pt x="31750" y="4286250"/>
                </a:lnTo>
                <a:lnTo>
                  <a:pt x="31750" y="4286250"/>
                </a:lnTo>
                <a:cubicBezTo>
                  <a:pt x="14227" y="4286250"/>
                  <a:pt x="0" y="4272023"/>
                  <a:pt x="0" y="4254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5"/>
          <p:cNvSpPr/>
          <p:nvPr/>
        </p:nvSpPr>
        <p:spPr>
          <a:xfrm>
            <a:off x="6480969" y="14287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1492" y="-9637"/>
                </a:moveTo>
                <a:cubicBezTo>
                  <a:pt x="86506" y="-12688"/>
                  <a:pt x="80218" y="-12688"/>
                  <a:pt x="75233" y="-9637"/>
                </a:cubicBezTo>
                <a:cubicBezTo>
                  <a:pt x="66154" y="-4093"/>
                  <a:pt x="60536" y="-2604"/>
                  <a:pt x="49895" y="-2828"/>
                </a:cubicBezTo>
                <a:cubicBezTo>
                  <a:pt x="44053" y="-2977"/>
                  <a:pt x="38621" y="186"/>
                  <a:pt x="35793" y="5321"/>
                </a:cubicBezTo>
                <a:cubicBezTo>
                  <a:pt x="30696" y="14660"/>
                  <a:pt x="26566" y="18790"/>
                  <a:pt x="17227" y="23887"/>
                </a:cubicBezTo>
                <a:cubicBezTo>
                  <a:pt x="12092" y="26677"/>
                  <a:pt x="8967" y="32147"/>
                  <a:pt x="9079" y="37988"/>
                </a:cubicBezTo>
                <a:cubicBezTo>
                  <a:pt x="9339" y="48630"/>
                  <a:pt x="7813" y="54248"/>
                  <a:pt x="2270" y="63326"/>
                </a:cubicBezTo>
                <a:cubicBezTo>
                  <a:pt x="-781" y="68312"/>
                  <a:pt x="-781" y="74600"/>
                  <a:pt x="2270" y="79586"/>
                </a:cubicBezTo>
                <a:cubicBezTo>
                  <a:pt x="7813" y="88664"/>
                  <a:pt x="9302" y="94283"/>
                  <a:pt x="9079" y="104924"/>
                </a:cubicBezTo>
                <a:cubicBezTo>
                  <a:pt x="8930" y="110765"/>
                  <a:pt x="12092" y="116198"/>
                  <a:pt x="17227" y="119025"/>
                </a:cubicBezTo>
                <a:cubicBezTo>
                  <a:pt x="25450" y="123527"/>
                  <a:pt x="29617" y="127248"/>
                  <a:pt x="34007" y="134466"/>
                </a:cubicBezTo>
                <a:lnTo>
                  <a:pt x="15887" y="170594"/>
                </a:lnTo>
                <a:cubicBezTo>
                  <a:pt x="13692" y="175022"/>
                  <a:pt x="15478" y="180380"/>
                  <a:pt x="19869" y="182575"/>
                </a:cubicBezTo>
                <a:lnTo>
                  <a:pt x="51867" y="198574"/>
                </a:lnTo>
                <a:cubicBezTo>
                  <a:pt x="56145" y="200695"/>
                  <a:pt x="61354" y="199095"/>
                  <a:pt x="63661" y="194928"/>
                </a:cubicBezTo>
                <a:lnTo>
                  <a:pt x="83307" y="159544"/>
                </a:lnTo>
                <a:lnTo>
                  <a:pt x="102952" y="194928"/>
                </a:lnTo>
                <a:cubicBezTo>
                  <a:pt x="105259" y="199095"/>
                  <a:pt x="110468" y="200732"/>
                  <a:pt x="114746" y="198574"/>
                </a:cubicBezTo>
                <a:lnTo>
                  <a:pt x="146745" y="182575"/>
                </a:lnTo>
                <a:cubicBezTo>
                  <a:pt x="151172" y="180380"/>
                  <a:pt x="152958" y="175022"/>
                  <a:pt x="150726" y="170594"/>
                </a:cubicBezTo>
                <a:lnTo>
                  <a:pt x="132643" y="134429"/>
                </a:lnTo>
                <a:cubicBezTo>
                  <a:pt x="136996" y="127211"/>
                  <a:pt x="141201" y="123490"/>
                  <a:pt x="149423" y="118988"/>
                </a:cubicBezTo>
                <a:cubicBezTo>
                  <a:pt x="154558" y="116198"/>
                  <a:pt x="157683" y="110728"/>
                  <a:pt x="157572" y="104887"/>
                </a:cubicBezTo>
                <a:cubicBezTo>
                  <a:pt x="157311" y="94245"/>
                  <a:pt x="158837" y="88627"/>
                  <a:pt x="164381" y="79549"/>
                </a:cubicBezTo>
                <a:cubicBezTo>
                  <a:pt x="167432" y="74563"/>
                  <a:pt x="167432" y="68275"/>
                  <a:pt x="164381" y="63289"/>
                </a:cubicBezTo>
                <a:cubicBezTo>
                  <a:pt x="158837" y="54211"/>
                  <a:pt x="157349" y="48592"/>
                  <a:pt x="157572" y="37951"/>
                </a:cubicBezTo>
                <a:cubicBezTo>
                  <a:pt x="157721" y="32110"/>
                  <a:pt x="154558" y="26677"/>
                  <a:pt x="149423" y="23850"/>
                </a:cubicBezTo>
                <a:cubicBezTo>
                  <a:pt x="140084" y="18752"/>
                  <a:pt x="135954" y="14622"/>
                  <a:pt x="130857" y="5283"/>
                </a:cubicBezTo>
                <a:cubicBezTo>
                  <a:pt x="128067" y="149"/>
                  <a:pt x="122597" y="-2977"/>
                  <a:pt x="116756" y="-2865"/>
                </a:cubicBezTo>
                <a:cubicBezTo>
                  <a:pt x="106114" y="-2604"/>
                  <a:pt x="100496" y="-4130"/>
                  <a:pt x="91418" y="-9674"/>
                </a:cubicBezTo>
                <a:close/>
                <a:moveTo>
                  <a:pt x="83344" y="35719"/>
                </a:moveTo>
                <a:cubicBezTo>
                  <a:pt x="103057" y="35719"/>
                  <a:pt x="119063" y="51724"/>
                  <a:pt x="119063" y="71438"/>
                </a:cubicBezTo>
                <a:cubicBezTo>
                  <a:pt x="119063" y="91151"/>
                  <a:pt x="103057" y="107156"/>
                  <a:pt x="83344" y="107156"/>
                </a:cubicBezTo>
                <a:cubicBezTo>
                  <a:pt x="63630" y="107156"/>
                  <a:pt x="47625" y="91151"/>
                  <a:pt x="47625" y="71438"/>
                </a:cubicBezTo>
                <a:cubicBezTo>
                  <a:pt x="47625" y="51724"/>
                  <a:pt x="63630" y="35719"/>
                  <a:pt x="83344" y="35719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6"/>
          <p:cNvSpPr/>
          <p:nvPr/>
        </p:nvSpPr>
        <p:spPr>
          <a:xfrm>
            <a:off x="6683375" y="1397000"/>
            <a:ext cx="509587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Research Excellence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6445250" y="1809750"/>
            <a:ext cx="530225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Master's research thesis publications in prestigious international conferences, demonstrating significant contributions to the field of wireless communications and QoS provisioning.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6461125" y="2381250"/>
            <a:ext cx="5222875" cy="889000"/>
          </a:xfrm>
          <a:custGeom>
            <a:avLst/>
            <a:gdLst/>
            <a:ahLst/>
            <a:cxnLst/>
            <a:rect l="l" t="t" r="r" b="b"/>
            <a:pathLst>
              <a:path w="5222875" h="889000">
                <a:moveTo>
                  <a:pt x="31750" y="0"/>
                </a:moveTo>
                <a:lnTo>
                  <a:pt x="5159374" y="0"/>
                </a:lnTo>
                <a:cubicBezTo>
                  <a:pt x="5194445" y="0"/>
                  <a:pt x="5222875" y="28430"/>
                  <a:pt x="5222875" y="63501"/>
                </a:cubicBezTo>
                <a:lnTo>
                  <a:pt x="5222875" y="825499"/>
                </a:lnTo>
                <a:cubicBezTo>
                  <a:pt x="5222875" y="860570"/>
                  <a:pt x="5194445" y="889000"/>
                  <a:pt x="5159374" y="889000"/>
                </a:cubicBezTo>
                <a:lnTo>
                  <a:pt x="31750" y="889000"/>
                </a:lnTo>
                <a:cubicBezTo>
                  <a:pt x="14215" y="889000"/>
                  <a:pt x="0" y="874785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29"/>
          <p:cNvSpPr/>
          <p:nvPr/>
        </p:nvSpPr>
        <p:spPr>
          <a:xfrm>
            <a:off x="6461125" y="238125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3175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31750" y="889000"/>
                </a:lnTo>
                <a:cubicBezTo>
                  <a:pt x="14227" y="889000"/>
                  <a:pt x="0" y="874773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30"/>
          <p:cNvSpPr/>
          <p:nvPr/>
        </p:nvSpPr>
        <p:spPr>
          <a:xfrm>
            <a:off x="6604000" y="2508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31"/>
          <p:cNvSpPr/>
          <p:nvPr/>
        </p:nvSpPr>
        <p:spPr>
          <a:xfrm>
            <a:off x="6715125" y="261937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437" y="14883"/>
                </a:moveTo>
                <a:cubicBezTo>
                  <a:pt x="115032" y="14914"/>
                  <a:pt x="143867" y="43780"/>
                  <a:pt x="143867" y="79375"/>
                </a:cubicBezTo>
                <a:cubicBezTo>
                  <a:pt x="143867" y="86227"/>
                  <a:pt x="142813" y="92832"/>
                  <a:pt x="140829" y="99033"/>
                </a:cubicBezTo>
                <a:cubicBezTo>
                  <a:pt x="140208" y="99157"/>
                  <a:pt x="139557" y="99219"/>
                  <a:pt x="138906" y="99219"/>
                </a:cubicBezTo>
                <a:lnTo>
                  <a:pt x="138069" y="99219"/>
                </a:lnTo>
                <a:cubicBezTo>
                  <a:pt x="135434" y="99219"/>
                  <a:pt x="132922" y="98165"/>
                  <a:pt x="131062" y="96304"/>
                </a:cubicBezTo>
                <a:lnTo>
                  <a:pt x="121977" y="87219"/>
                </a:lnTo>
                <a:cubicBezTo>
                  <a:pt x="120117" y="85359"/>
                  <a:pt x="119062" y="82848"/>
                  <a:pt x="119062" y="80212"/>
                </a:cubicBezTo>
                <a:lnTo>
                  <a:pt x="119062" y="64492"/>
                </a:lnTo>
                <a:cubicBezTo>
                  <a:pt x="119062" y="61764"/>
                  <a:pt x="121295" y="59531"/>
                  <a:pt x="124023" y="59531"/>
                </a:cubicBezTo>
                <a:cubicBezTo>
                  <a:pt x="126752" y="59531"/>
                  <a:pt x="128984" y="57299"/>
                  <a:pt x="128984" y="54570"/>
                </a:cubicBezTo>
                <a:cubicBezTo>
                  <a:pt x="128984" y="51842"/>
                  <a:pt x="126752" y="49609"/>
                  <a:pt x="124023" y="49609"/>
                </a:cubicBezTo>
                <a:lnTo>
                  <a:pt x="116582" y="49609"/>
                </a:lnTo>
                <a:cubicBezTo>
                  <a:pt x="112458" y="49609"/>
                  <a:pt x="109141" y="52927"/>
                  <a:pt x="109141" y="57051"/>
                </a:cubicBezTo>
                <a:cubicBezTo>
                  <a:pt x="109141" y="61175"/>
                  <a:pt x="105823" y="64492"/>
                  <a:pt x="101699" y="64492"/>
                </a:cubicBezTo>
                <a:lnTo>
                  <a:pt x="84336" y="64492"/>
                </a:lnTo>
                <a:cubicBezTo>
                  <a:pt x="81607" y="64492"/>
                  <a:pt x="79375" y="66725"/>
                  <a:pt x="79375" y="69453"/>
                </a:cubicBezTo>
                <a:cubicBezTo>
                  <a:pt x="79375" y="72182"/>
                  <a:pt x="77143" y="74414"/>
                  <a:pt x="74414" y="74414"/>
                </a:cubicBezTo>
                <a:lnTo>
                  <a:pt x="66539" y="74414"/>
                </a:lnTo>
                <a:cubicBezTo>
                  <a:pt x="62663" y="74414"/>
                  <a:pt x="59531" y="71282"/>
                  <a:pt x="59531" y="67407"/>
                </a:cubicBezTo>
                <a:cubicBezTo>
                  <a:pt x="59531" y="65546"/>
                  <a:pt x="60275" y="63748"/>
                  <a:pt x="61578" y="62446"/>
                </a:cubicBezTo>
                <a:lnTo>
                  <a:pt x="83313" y="40711"/>
                </a:lnTo>
                <a:cubicBezTo>
                  <a:pt x="83964" y="40060"/>
                  <a:pt x="84336" y="39160"/>
                  <a:pt x="84336" y="38230"/>
                </a:cubicBezTo>
                <a:cubicBezTo>
                  <a:pt x="84336" y="36308"/>
                  <a:pt x="82755" y="34727"/>
                  <a:pt x="80832" y="34727"/>
                </a:cubicBezTo>
                <a:lnTo>
                  <a:pt x="76460" y="34727"/>
                </a:lnTo>
                <a:cubicBezTo>
                  <a:pt x="72585" y="34727"/>
                  <a:pt x="69453" y="31595"/>
                  <a:pt x="69453" y="27719"/>
                </a:cubicBezTo>
                <a:cubicBezTo>
                  <a:pt x="69453" y="25859"/>
                  <a:pt x="70197" y="24061"/>
                  <a:pt x="71500" y="22758"/>
                </a:cubicBezTo>
                <a:lnTo>
                  <a:pt x="78662" y="15596"/>
                </a:lnTo>
                <a:cubicBezTo>
                  <a:pt x="78910" y="15348"/>
                  <a:pt x="79158" y="15131"/>
                  <a:pt x="79437" y="14914"/>
                </a:cubicBezTo>
                <a:close/>
                <a:moveTo>
                  <a:pt x="135930" y="110412"/>
                </a:moveTo>
                <a:cubicBezTo>
                  <a:pt x="125760" y="128891"/>
                  <a:pt x="106815" y="141852"/>
                  <a:pt x="84708" y="143650"/>
                </a:cubicBezTo>
                <a:cubicBezTo>
                  <a:pt x="84491" y="142937"/>
                  <a:pt x="84367" y="142162"/>
                  <a:pt x="84367" y="141387"/>
                </a:cubicBezTo>
                <a:cubicBezTo>
                  <a:pt x="84367" y="137263"/>
                  <a:pt x="81049" y="133945"/>
                  <a:pt x="76926" y="133945"/>
                </a:cubicBezTo>
                <a:lnTo>
                  <a:pt x="68647" y="133945"/>
                </a:lnTo>
                <a:cubicBezTo>
                  <a:pt x="66011" y="133945"/>
                  <a:pt x="63500" y="132891"/>
                  <a:pt x="61640" y="131031"/>
                </a:cubicBezTo>
                <a:lnTo>
                  <a:pt x="52555" y="121946"/>
                </a:lnTo>
                <a:cubicBezTo>
                  <a:pt x="50695" y="120086"/>
                  <a:pt x="49640" y="117574"/>
                  <a:pt x="49640" y="114939"/>
                </a:cubicBezTo>
                <a:lnTo>
                  <a:pt x="49640" y="94258"/>
                </a:lnTo>
                <a:cubicBezTo>
                  <a:pt x="49640" y="88770"/>
                  <a:pt x="54074" y="84336"/>
                  <a:pt x="59562" y="84336"/>
                </a:cubicBezTo>
                <a:lnTo>
                  <a:pt x="90165" y="84336"/>
                </a:lnTo>
                <a:cubicBezTo>
                  <a:pt x="92801" y="84336"/>
                  <a:pt x="95312" y="85390"/>
                  <a:pt x="97172" y="87250"/>
                </a:cubicBezTo>
                <a:lnTo>
                  <a:pt x="106257" y="96335"/>
                </a:lnTo>
                <a:cubicBezTo>
                  <a:pt x="108117" y="98196"/>
                  <a:pt x="110629" y="99250"/>
                  <a:pt x="113264" y="99250"/>
                </a:cubicBezTo>
                <a:lnTo>
                  <a:pt x="114970" y="99250"/>
                </a:lnTo>
                <a:cubicBezTo>
                  <a:pt x="117605" y="99250"/>
                  <a:pt x="120117" y="100304"/>
                  <a:pt x="121977" y="102164"/>
                </a:cubicBezTo>
                <a:lnTo>
                  <a:pt x="126938" y="107125"/>
                </a:lnTo>
                <a:cubicBezTo>
                  <a:pt x="128240" y="108427"/>
                  <a:pt x="130039" y="109172"/>
                  <a:pt x="131899" y="109172"/>
                </a:cubicBezTo>
                <a:cubicBezTo>
                  <a:pt x="133387" y="109172"/>
                  <a:pt x="134782" y="109637"/>
                  <a:pt x="135930" y="110443"/>
                </a:cubicBezTo>
                <a:close/>
                <a:moveTo>
                  <a:pt x="79375" y="158750"/>
                </a:moveTo>
                <a:lnTo>
                  <a:pt x="87499" y="158347"/>
                </a:lnTo>
                <a:cubicBezTo>
                  <a:pt x="84832" y="158626"/>
                  <a:pt x="82135" y="158750"/>
                  <a:pt x="79375" y="158750"/>
                </a:cubicBezTo>
                <a:close/>
                <a:moveTo>
                  <a:pt x="87499" y="158347"/>
                </a:moveTo>
                <a:cubicBezTo>
                  <a:pt x="127527" y="154285"/>
                  <a:pt x="158750" y="120489"/>
                  <a:pt x="158750" y="79375"/>
                </a:cubicBezTo>
                <a:cubicBezTo>
                  <a:pt x="158750" y="35533"/>
                  <a:pt x="123217" y="0"/>
                  <a:pt x="79375" y="0"/>
                </a:cubicBezTo>
                <a:lnTo>
                  <a:pt x="79375" y="0"/>
                </a:lnTo>
                <a:cubicBezTo>
                  <a:pt x="35533" y="0"/>
                  <a:pt x="0" y="35533"/>
                  <a:pt x="0" y="79375"/>
                </a:cubicBezTo>
                <a:cubicBezTo>
                  <a:pt x="0" y="118907"/>
                  <a:pt x="28897" y="151712"/>
                  <a:pt x="66756" y="157758"/>
                </a:cubicBezTo>
                <a:cubicBezTo>
                  <a:pt x="70848" y="158409"/>
                  <a:pt x="75065" y="158750"/>
                  <a:pt x="79375" y="158750"/>
                </a:cubicBezTo>
                <a:close/>
                <a:moveTo>
                  <a:pt x="58074" y="38230"/>
                </a:moveTo>
                <a:lnTo>
                  <a:pt x="48152" y="48152"/>
                </a:lnTo>
                <a:cubicBezTo>
                  <a:pt x="46230" y="50074"/>
                  <a:pt x="43067" y="50074"/>
                  <a:pt x="41145" y="48152"/>
                </a:cubicBezTo>
                <a:cubicBezTo>
                  <a:pt x="39222" y="46230"/>
                  <a:pt x="39222" y="43067"/>
                  <a:pt x="41145" y="41145"/>
                </a:cubicBezTo>
                <a:lnTo>
                  <a:pt x="51067" y="31223"/>
                </a:lnTo>
                <a:cubicBezTo>
                  <a:pt x="52989" y="29301"/>
                  <a:pt x="56152" y="29301"/>
                  <a:pt x="58074" y="31223"/>
                </a:cubicBezTo>
                <a:cubicBezTo>
                  <a:pt x="59996" y="33145"/>
                  <a:pt x="59996" y="36308"/>
                  <a:pt x="58074" y="3823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2"/>
          <p:cNvSpPr/>
          <p:nvPr/>
        </p:nvSpPr>
        <p:spPr>
          <a:xfrm>
            <a:off x="7112000" y="2508250"/>
            <a:ext cx="3333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IASTED 2003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7112000" y="2762250"/>
            <a:ext cx="3325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Spain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7112000" y="2984500"/>
            <a:ext cx="3317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Conference on Communication Systems and Networks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461125" y="3397250"/>
            <a:ext cx="5222875" cy="889000"/>
          </a:xfrm>
          <a:custGeom>
            <a:avLst/>
            <a:gdLst/>
            <a:ahLst/>
            <a:cxnLst/>
            <a:rect l="l" t="t" r="r" b="b"/>
            <a:pathLst>
              <a:path w="5222875" h="889000">
                <a:moveTo>
                  <a:pt x="31750" y="0"/>
                </a:moveTo>
                <a:lnTo>
                  <a:pt x="5159374" y="0"/>
                </a:lnTo>
                <a:cubicBezTo>
                  <a:pt x="5194445" y="0"/>
                  <a:pt x="5222875" y="28430"/>
                  <a:pt x="5222875" y="63501"/>
                </a:cubicBezTo>
                <a:lnTo>
                  <a:pt x="5222875" y="825499"/>
                </a:lnTo>
                <a:cubicBezTo>
                  <a:pt x="5222875" y="860570"/>
                  <a:pt x="5194445" y="889000"/>
                  <a:pt x="5159374" y="889000"/>
                </a:cubicBezTo>
                <a:lnTo>
                  <a:pt x="31750" y="889000"/>
                </a:lnTo>
                <a:cubicBezTo>
                  <a:pt x="14215" y="889000"/>
                  <a:pt x="0" y="874785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Shape 36"/>
          <p:cNvSpPr/>
          <p:nvPr/>
        </p:nvSpPr>
        <p:spPr>
          <a:xfrm>
            <a:off x="6461125" y="339725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3175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31750" y="889000"/>
                </a:lnTo>
                <a:cubicBezTo>
                  <a:pt x="14227" y="889000"/>
                  <a:pt x="0" y="874773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Shape 37"/>
          <p:cNvSpPr/>
          <p:nvPr/>
        </p:nvSpPr>
        <p:spPr>
          <a:xfrm>
            <a:off x="6604000" y="3524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8"/>
          <p:cNvSpPr/>
          <p:nvPr/>
        </p:nvSpPr>
        <p:spPr>
          <a:xfrm>
            <a:off x="6725047" y="3635375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9922" y="0"/>
                </a:moveTo>
                <a:cubicBezTo>
                  <a:pt x="15410" y="0"/>
                  <a:pt x="19844" y="4434"/>
                  <a:pt x="19844" y="9922"/>
                </a:cubicBezTo>
                <a:lnTo>
                  <a:pt x="19844" y="14883"/>
                </a:lnTo>
                <a:lnTo>
                  <a:pt x="41238" y="9550"/>
                </a:lnTo>
                <a:cubicBezTo>
                  <a:pt x="53051" y="6604"/>
                  <a:pt x="65515" y="7969"/>
                  <a:pt x="76429" y="13426"/>
                </a:cubicBezTo>
                <a:cubicBezTo>
                  <a:pt x="90785" y="20619"/>
                  <a:pt x="107683" y="20619"/>
                  <a:pt x="122039" y="13426"/>
                </a:cubicBezTo>
                <a:lnTo>
                  <a:pt x="125016" y="11937"/>
                </a:lnTo>
                <a:cubicBezTo>
                  <a:pt x="131403" y="8713"/>
                  <a:pt x="138906" y="13364"/>
                  <a:pt x="138906" y="20495"/>
                </a:cubicBezTo>
                <a:lnTo>
                  <a:pt x="138906" y="31688"/>
                </a:lnTo>
                <a:lnTo>
                  <a:pt x="125047" y="36711"/>
                </a:lnTo>
                <a:cubicBezTo>
                  <a:pt x="111776" y="41548"/>
                  <a:pt x="97141" y="41021"/>
                  <a:pt x="84243" y="35285"/>
                </a:cubicBezTo>
                <a:lnTo>
                  <a:pt x="79251" y="33052"/>
                </a:lnTo>
                <a:cubicBezTo>
                  <a:pt x="72957" y="30262"/>
                  <a:pt x="66291" y="28494"/>
                  <a:pt x="59531" y="27812"/>
                </a:cubicBezTo>
                <a:lnTo>
                  <a:pt x="59531" y="37796"/>
                </a:lnTo>
                <a:cubicBezTo>
                  <a:pt x="64926" y="38447"/>
                  <a:pt x="70197" y="39874"/>
                  <a:pt x="75220" y="42106"/>
                </a:cubicBezTo>
                <a:lnTo>
                  <a:pt x="80212" y="44338"/>
                </a:lnTo>
                <a:cubicBezTo>
                  <a:pt x="95467" y="51129"/>
                  <a:pt x="112768" y="51718"/>
                  <a:pt x="128457" y="46013"/>
                </a:cubicBezTo>
                <a:lnTo>
                  <a:pt x="138906" y="42199"/>
                </a:lnTo>
                <a:lnTo>
                  <a:pt x="138906" y="61423"/>
                </a:lnTo>
                <a:lnTo>
                  <a:pt x="125047" y="66446"/>
                </a:lnTo>
                <a:cubicBezTo>
                  <a:pt x="111776" y="71282"/>
                  <a:pt x="97141" y="70755"/>
                  <a:pt x="84243" y="65019"/>
                </a:cubicBezTo>
                <a:lnTo>
                  <a:pt x="79251" y="62787"/>
                </a:lnTo>
                <a:cubicBezTo>
                  <a:pt x="66787" y="57237"/>
                  <a:pt x="52896" y="55811"/>
                  <a:pt x="39532" y="58663"/>
                </a:cubicBezTo>
                <a:lnTo>
                  <a:pt x="19844" y="62880"/>
                </a:lnTo>
                <a:lnTo>
                  <a:pt x="19844" y="73019"/>
                </a:lnTo>
                <a:lnTo>
                  <a:pt x="41610" y="68337"/>
                </a:lnTo>
                <a:cubicBezTo>
                  <a:pt x="52896" y="65918"/>
                  <a:pt x="64647" y="67128"/>
                  <a:pt x="75220" y="71841"/>
                </a:cubicBezTo>
                <a:lnTo>
                  <a:pt x="80212" y="74073"/>
                </a:lnTo>
                <a:cubicBezTo>
                  <a:pt x="95467" y="80863"/>
                  <a:pt x="112768" y="81452"/>
                  <a:pt x="128457" y="75747"/>
                </a:cubicBezTo>
                <a:lnTo>
                  <a:pt x="138906" y="71934"/>
                </a:lnTo>
                <a:lnTo>
                  <a:pt x="138906" y="91126"/>
                </a:lnTo>
                <a:lnTo>
                  <a:pt x="125047" y="96149"/>
                </a:lnTo>
                <a:cubicBezTo>
                  <a:pt x="111776" y="100986"/>
                  <a:pt x="97141" y="100459"/>
                  <a:pt x="84243" y="94723"/>
                </a:cubicBezTo>
                <a:lnTo>
                  <a:pt x="79251" y="92490"/>
                </a:lnTo>
                <a:cubicBezTo>
                  <a:pt x="66787" y="86940"/>
                  <a:pt x="52896" y="85514"/>
                  <a:pt x="39532" y="88367"/>
                </a:cubicBezTo>
                <a:lnTo>
                  <a:pt x="19844" y="92583"/>
                </a:lnTo>
                <a:lnTo>
                  <a:pt x="19844" y="102722"/>
                </a:lnTo>
                <a:lnTo>
                  <a:pt x="41610" y="98041"/>
                </a:lnTo>
                <a:cubicBezTo>
                  <a:pt x="52896" y="95622"/>
                  <a:pt x="64647" y="96831"/>
                  <a:pt x="75220" y="101544"/>
                </a:cubicBezTo>
                <a:lnTo>
                  <a:pt x="80212" y="103777"/>
                </a:lnTo>
                <a:cubicBezTo>
                  <a:pt x="95467" y="110567"/>
                  <a:pt x="112768" y="111156"/>
                  <a:pt x="128457" y="105451"/>
                </a:cubicBezTo>
                <a:lnTo>
                  <a:pt x="138906" y="101637"/>
                </a:lnTo>
                <a:lnTo>
                  <a:pt x="138906" y="112024"/>
                </a:lnTo>
                <a:cubicBezTo>
                  <a:pt x="138906" y="116148"/>
                  <a:pt x="136333" y="119869"/>
                  <a:pt x="132457" y="121326"/>
                </a:cubicBezTo>
                <a:lnTo>
                  <a:pt x="121698" y="125357"/>
                </a:lnTo>
                <a:cubicBezTo>
                  <a:pt x="107373" y="130721"/>
                  <a:pt x="91436" y="129884"/>
                  <a:pt x="77763" y="123062"/>
                </a:cubicBezTo>
                <a:cubicBezTo>
                  <a:pt x="66011" y="117171"/>
                  <a:pt x="52524" y="115714"/>
                  <a:pt x="39781" y="118907"/>
                </a:cubicBezTo>
                <a:lnTo>
                  <a:pt x="19844" y="124023"/>
                </a:lnTo>
                <a:lnTo>
                  <a:pt x="19844" y="148828"/>
                </a:lnTo>
                <a:cubicBezTo>
                  <a:pt x="19844" y="154316"/>
                  <a:pt x="15410" y="158750"/>
                  <a:pt x="9922" y="158750"/>
                </a:cubicBezTo>
                <a:cubicBezTo>
                  <a:pt x="4434" y="158750"/>
                  <a:pt x="0" y="154316"/>
                  <a:pt x="0" y="148828"/>
                </a:cubicBezTo>
                <a:lnTo>
                  <a:pt x="0" y="9922"/>
                </a:lnTo>
                <a:cubicBezTo>
                  <a:pt x="0" y="4434"/>
                  <a:pt x="4434" y="0"/>
                  <a:pt x="9922" y="0"/>
                </a:cubicBezTo>
                <a:close/>
                <a:moveTo>
                  <a:pt x="34727" y="29766"/>
                </a:moveTo>
                <a:cubicBezTo>
                  <a:pt x="34727" y="27028"/>
                  <a:pt x="32504" y="24805"/>
                  <a:pt x="29766" y="24805"/>
                </a:cubicBezTo>
                <a:cubicBezTo>
                  <a:pt x="27028" y="24805"/>
                  <a:pt x="24805" y="27028"/>
                  <a:pt x="24805" y="29766"/>
                </a:cubicBezTo>
                <a:cubicBezTo>
                  <a:pt x="24805" y="32504"/>
                  <a:pt x="27028" y="34727"/>
                  <a:pt x="29766" y="34727"/>
                </a:cubicBezTo>
                <a:cubicBezTo>
                  <a:pt x="32504" y="34727"/>
                  <a:pt x="34727" y="32504"/>
                  <a:pt x="34727" y="29766"/>
                </a:cubicBezTo>
                <a:close/>
                <a:moveTo>
                  <a:pt x="44648" y="29766"/>
                </a:moveTo>
                <a:cubicBezTo>
                  <a:pt x="47386" y="29766"/>
                  <a:pt x="49609" y="27543"/>
                  <a:pt x="49609" y="24805"/>
                </a:cubicBezTo>
                <a:cubicBezTo>
                  <a:pt x="49609" y="22067"/>
                  <a:pt x="47386" y="19844"/>
                  <a:pt x="44648" y="19844"/>
                </a:cubicBezTo>
                <a:cubicBezTo>
                  <a:pt x="41910" y="19844"/>
                  <a:pt x="39688" y="22067"/>
                  <a:pt x="39688" y="24805"/>
                </a:cubicBezTo>
                <a:cubicBezTo>
                  <a:pt x="39688" y="27543"/>
                  <a:pt x="41910" y="29766"/>
                  <a:pt x="44648" y="29766"/>
                </a:cubicBezTo>
                <a:close/>
                <a:moveTo>
                  <a:pt x="34727" y="44648"/>
                </a:moveTo>
                <a:cubicBezTo>
                  <a:pt x="34727" y="41910"/>
                  <a:pt x="32504" y="39688"/>
                  <a:pt x="29766" y="39688"/>
                </a:cubicBezTo>
                <a:cubicBezTo>
                  <a:pt x="27028" y="39688"/>
                  <a:pt x="24805" y="41910"/>
                  <a:pt x="24805" y="44648"/>
                </a:cubicBezTo>
                <a:cubicBezTo>
                  <a:pt x="24805" y="47386"/>
                  <a:pt x="27028" y="49609"/>
                  <a:pt x="29766" y="49609"/>
                </a:cubicBezTo>
                <a:cubicBezTo>
                  <a:pt x="32504" y="49609"/>
                  <a:pt x="34727" y="47386"/>
                  <a:pt x="34727" y="44648"/>
                </a:cubicBezTo>
                <a:close/>
                <a:moveTo>
                  <a:pt x="44648" y="44648"/>
                </a:moveTo>
                <a:cubicBezTo>
                  <a:pt x="47386" y="44648"/>
                  <a:pt x="49609" y="42426"/>
                  <a:pt x="49609" y="39688"/>
                </a:cubicBezTo>
                <a:cubicBezTo>
                  <a:pt x="49609" y="36949"/>
                  <a:pt x="47386" y="34727"/>
                  <a:pt x="44648" y="34727"/>
                </a:cubicBezTo>
                <a:cubicBezTo>
                  <a:pt x="41910" y="34727"/>
                  <a:pt x="39688" y="36949"/>
                  <a:pt x="39688" y="39688"/>
                </a:cubicBezTo>
                <a:cubicBezTo>
                  <a:pt x="39688" y="42426"/>
                  <a:pt x="41910" y="44648"/>
                  <a:pt x="44648" y="44648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Text 39"/>
          <p:cNvSpPr/>
          <p:nvPr/>
        </p:nvSpPr>
        <p:spPr>
          <a:xfrm>
            <a:off x="7112000" y="3524250"/>
            <a:ext cx="2944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WCNC 2004 - IEEE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7112000" y="3778250"/>
            <a:ext cx="2936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Atlanta, USA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7112000" y="4000500"/>
            <a:ext cx="2928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IEEE Wireless Communications and Networking Conference</a:t>
            </a:r>
            <a:endParaRPr lang="en-US" sz="1600" dirty="0"/>
          </a:p>
        </p:txBody>
      </p:sp>
      <p:sp>
        <p:nvSpPr>
          <p:cNvPr id="45" name="Shape 42"/>
          <p:cNvSpPr/>
          <p:nvPr/>
        </p:nvSpPr>
        <p:spPr>
          <a:xfrm>
            <a:off x="6461125" y="4413250"/>
            <a:ext cx="5222875" cy="889000"/>
          </a:xfrm>
          <a:custGeom>
            <a:avLst/>
            <a:gdLst/>
            <a:ahLst/>
            <a:cxnLst/>
            <a:rect l="l" t="t" r="r" b="b"/>
            <a:pathLst>
              <a:path w="5222875" h="889000">
                <a:moveTo>
                  <a:pt x="31750" y="0"/>
                </a:moveTo>
                <a:lnTo>
                  <a:pt x="5159374" y="0"/>
                </a:lnTo>
                <a:cubicBezTo>
                  <a:pt x="5194445" y="0"/>
                  <a:pt x="5222875" y="28430"/>
                  <a:pt x="5222875" y="63501"/>
                </a:cubicBezTo>
                <a:lnTo>
                  <a:pt x="5222875" y="825499"/>
                </a:lnTo>
                <a:cubicBezTo>
                  <a:pt x="5222875" y="860570"/>
                  <a:pt x="5194445" y="889000"/>
                  <a:pt x="5159374" y="889000"/>
                </a:cubicBezTo>
                <a:lnTo>
                  <a:pt x="31750" y="889000"/>
                </a:lnTo>
                <a:cubicBezTo>
                  <a:pt x="14215" y="889000"/>
                  <a:pt x="0" y="874785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3"/>
          <p:cNvSpPr/>
          <p:nvPr/>
        </p:nvSpPr>
        <p:spPr>
          <a:xfrm>
            <a:off x="6461125" y="441325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3175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31750" y="889000"/>
                </a:lnTo>
                <a:cubicBezTo>
                  <a:pt x="14227" y="889000"/>
                  <a:pt x="0" y="874773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Shape 44"/>
          <p:cNvSpPr/>
          <p:nvPr/>
        </p:nvSpPr>
        <p:spPr>
          <a:xfrm>
            <a:off x="6604000" y="4540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5"/>
          <p:cNvSpPr/>
          <p:nvPr/>
        </p:nvSpPr>
        <p:spPr>
          <a:xfrm>
            <a:off x="6715125" y="465137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437" y="14883"/>
                </a:moveTo>
                <a:cubicBezTo>
                  <a:pt x="115032" y="14914"/>
                  <a:pt x="143867" y="43780"/>
                  <a:pt x="143867" y="79375"/>
                </a:cubicBezTo>
                <a:cubicBezTo>
                  <a:pt x="143867" y="86227"/>
                  <a:pt x="142813" y="92832"/>
                  <a:pt x="140829" y="99033"/>
                </a:cubicBezTo>
                <a:cubicBezTo>
                  <a:pt x="140208" y="99157"/>
                  <a:pt x="139557" y="99219"/>
                  <a:pt x="138906" y="99219"/>
                </a:cubicBezTo>
                <a:lnTo>
                  <a:pt x="138069" y="99219"/>
                </a:lnTo>
                <a:cubicBezTo>
                  <a:pt x="135434" y="99219"/>
                  <a:pt x="132922" y="98165"/>
                  <a:pt x="131062" y="96304"/>
                </a:cubicBezTo>
                <a:lnTo>
                  <a:pt x="121977" y="87219"/>
                </a:lnTo>
                <a:cubicBezTo>
                  <a:pt x="120117" y="85359"/>
                  <a:pt x="119062" y="82848"/>
                  <a:pt x="119062" y="80212"/>
                </a:cubicBezTo>
                <a:lnTo>
                  <a:pt x="119062" y="64492"/>
                </a:lnTo>
                <a:cubicBezTo>
                  <a:pt x="119062" y="61764"/>
                  <a:pt x="121295" y="59531"/>
                  <a:pt x="124023" y="59531"/>
                </a:cubicBezTo>
                <a:cubicBezTo>
                  <a:pt x="126752" y="59531"/>
                  <a:pt x="128984" y="57299"/>
                  <a:pt x="128984" y="54570"/>
                </a:cubicBezTo>
                <a:cubicBezTo>
                  <a:pt x="128984" y="51842"/>
                  <a:pt x="126752" y="49609"/>
                  <a:pt x="124023" y="49609"/>
                </a:cubicBezTo>
                <a:lnTo>
                  <a:pt x="116582" y="49609"/>
                </a:lnTo>
                <a:cubicBezTo>
                  <a:pt x="112458" y="49609"/>
                  <a:pt x="109141" y="52927"/>
                  <a:pt x="109141" y="57051"/>
                </a:cubicBezTo>
                <a:cubicBezTo>
                  <a:pt x="109141" y="61175"/>
                  <a:pt x="105823" y="64492"/>
                  <a:pt x="101699" y="64492"/>
                </a:cubicBezTo>
                <a:lnTo>
                  <a:pt x="84336" y="64492"/>
                </a:lnTo>
                <a:cubicBezTo>
                  <a:pt x="81607" y="64492"/>
                  <a:pt x="79375" y="66725"/>
                  <a:pt x="79375" y="69453"/>
                </a:cubicBezTo>
                <a:cubicBezTo>
                  <a:pt x="79375" y="72182"/>
                  <a:pt x="77143" y="74414"/>
                  <a:pt x="74414" y="74414"/>
                </a:cubicBezTo>
                <a:lnTo>
                  <a:pt x="66539" y="74414"/>
                </a:lnTo>
                <a:cubicBezTo>
                  <a:pt x="62663" y="74414"/>
                  <a:pt x="59531" y="71282"/>
                  <a:pt x="59531" y="67407"/>
                </a:cubicBezTo>
                <a:cubicBezTo>
                  <a:pt x="59531" y="65546"/>
                  <a:pt x="60275" y="63748"/>
                  <a:pt x="61578" y="62446"/>
                </a:cubicBezTo>
                <a:lnTo>
                  <a:pt x="83313" y="40711"/>
                </a:lnTo>
                <a:cubicBezTo>
                  <a:pt x="83964" y="40060"/>
                  <a:pt x="84336" y="39160"/>
                  <a:pt x="84336" y="38230"/>
                </a:cubicBezTo>
                <a:cubicBezTo>
                  <a:pt x="84336" y="36308"/>
                  <a:pt x="82755" y="34727"/>
                  <a:pt x="80832" y="34727"/>
                </a:cubicBezTo>
                <a:lnTo>
                  <a:pt x="76460" y="34727"/>
                </a:lnTo>
                <a:cubicBezTo>
                  <a:pt x="72585" y="34727"/>
                  <a:pt x="69453" y="31595"/>
                  <a:pt x="69453" y="27719"/>
                </a:cubicBezTo>
                <a:cubicBezTo>
                  <a:pt x="69453" y="25859"/>
                  <a:pt x="70197" y="24061"/>
                  <a:pt x="71500" y="22758"/>
                </a:cubicBezTo>
                <a:lnTo>
                  <a:pt x="78662" y="15596"/>
                </a:lnTo>
                <a:cubicBezTo>
                  <a:pt x="78910" y="15348"/>
                  <a:pt x="79158" y="15131"/>
                  <a:pt x="79437" y="14914"/>
                </a:cubicBezTo>
                <a:close/>
                <a:moveTo>
                  <a:pt x="135930" y="110412"/>
                </a:moveTo>
                <a:cubicBezTo>
                  <a:pt x="125760" y="128891"/>
                  <a:pt x="106815" y="141852"/>
                  <a:pt x="84708" y="143650"/>
                </a:cubicBezTo>
                <a:cubicBezTo>
                  <a:pt x="84491" y="142937"/>
                  <a:pt x="84367" y="142162"/>
                  <a:pt x="84367" y="141387"/>
                </a:cubicBezTo>
                <a:cubicBezTo>
                  <a:pt x="84367" y="137263"/>
                  <a:pt x="81049" y="133945"/>
                  <a:pt x="76926" y="133945"/>
                </a:cubicBezTo>
                <a:lnTo>
                  <a:pt x="68647" y="133945"/>
                </a:lnTo>
                <a:cubicBezTo>
                  <a:pt x="66011" y="133945"/>
                  <a:pt x="63500" y="132891"/>
                  <a:pt x="61640" y="131031"/>
                </a:cubicBezTo>
                <a:lnTo>
                  <a:pt x="52555" y="121946"/>
                </a:lnTo>
                <a:cubicBezTo>
                  <a:pt x="50695" y="120086"/>
                  <a:pt x="49640" y="117574"/>
                  <a:pt x="49640" y="114939"/>
                </a:cubicBezTo>
                <a:lnTo>
                  <a:pt x="49640" y="94258"/>
                </a:lnTo>
                <a:cubicBezTo>
                  <a:pt x="49640" y="88770"/>
                  <a:pt x="54074" y="84336"/>
                  <a:pt x="59562" y="84336"/>
                </a:cubicBezTo>
                <a:lnTo>
                  <a:pt x="90165" y="84336"/>
                </a:lnTo>
                <a:cubicBezTo>
                  <a:pt x="92801" y="84336"/>
                  <a:pt x="95312" y="85390"/>
                  <a:pt x="97172" y="87250"/>
                </a:cubicBezTo>
                <a:lnTo>
                  <a:pt x="106257" y="96335"/>
                </a:lnTo>
                <a:cubicBezTo>
                  <a:pt x="108117" y="98196"/>
                  <a:pt x="110629" y="99250"/>
                  <a:pt x="113264" y="99250"/>
                </a:cubicBezTo>
                <a:lnTo>
                  <a:pt x="114970" y="99250"/>
                </a:lnTo>
                <a:cubicBezTo>
                  <a:pt x="117605" y="99250"/>
                  <a:pt x="120117" y="100304"/>
                  <a:pt x="121977" y="102164"/>
                </a:cubicBezTo>
                <a:lnTo>
                  <a:pt x="126938" y="107125"/>
                </a:lnTo>
                <a:cubicBezTo>
                  <a:pt x="128240" y="108427"/>
                  <a:pt x="130039" y="109172"/>
                  <a:pt x="131899" y="109172"/>
                </a:cubicBezTo>
                <a:cubicBezTo>
                  <a:pt x="133387" y="109172"/>
                  <a:pt x="134782" y="109637"/>
                  <a:pt x="135930" y="110443"/>
                </a:cubicBezTo>
                <a:close/>
                <a:moveTo>
                  <a:pt x="79375" y="158750"/>
                </a:moveTo>
                <a:lnTo>
                  <a:pt x="87499" y="158347"/>
                </a:lnTo>
                <a:cubicBezTo>
                  <a:pt x="84832" y="158626"/>
                  <a:pt x="82135" y="158750"/>
                  <a:pt x="79375" y="158750"/>
                </a:cubicBezTo>
                <a:close/>
                <a:moveTo>
                  <a:pt x="87499" y="158347"/>
                </a:moveTo>
                <a:cubicBezTo>
                  <a:pt x="127527" y="154285"/>
                  <a:pt x="158750" y="120489"/>
                  <a:pt x="158750" y="79375"/>
                </a:cubicBezTo>
                <a:cubicBezTo>
                  <a:pt x="158750" y="35533"/>
                  <a:pt x="123217" y="0"/>
                  <a:pt x="79375" y="0"/>
                </a:cubicBezTo>
                <a:lnTo>
                  <a:pt x="79375" y="0"/>
                </a:lnTo>
                <a:cubicBezTo>
                  <a:pt x="35533" y="0"/>
                  <a:pt x="0" y="35533"/>
                  <a:pt x="0" y="79375"/>
                </a:cubicBezTo>
                <a:cubicBezTo>
                  <a:pt x="0" y="118907"/>
                  <a:pt x="28897" y="151712"/>
                  <a:pt x="66756" y="157758"/>
                </a:cubicBezTo>
                <a:cubicBezTo>
                  <a:pt x="70848" y="158409"/>
                  <a:pt x="75065" y="158750"/>
                  <a:pt x="79375" y="158750"/>
                </a:cubicBezTo>
                <a:close/>
                <a:moveTo>
                  <a:pt x="58074" y="38230"/>
                </a:moveTo>
                <a:lnTo>
                  <a:pt x="48152" y="48152"/>
                </a:lnTo>
                <a:cubicBezTo>
                  <a:pt x="46230" y="50074"/>
                  <a:pt x="43067" y="50074"/>
                  <a:pt x="41145" y="48152"/>
                </a:cubicBezTo>
                <a:cubicBezTo>
                  <a:pt x="39222" y="46230"/>
                  <a:pt x="39222" y="43067"/>
                  <a:pt x="41145" y="41145"/>
                </a:cubicBezTo>
                <a:lnTo>
                  <a:pt x="51067" y="31223"/>
                </a:lnTo>
                <a:cubicBezTo>
                  <a:pt x="52989" y="29301"/>
                  <a:pt x="56152" y="29301"/>
                  <a:pt x="58074" y="31223"/>
                </a:cubicBezTo>
                <a:cubicBezTo>
                  <a:pt x="59996" y="33145"/>
                  <a:pt x="59996" y="36308"/>
                  <a:pt x="58074" y="3823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6"/>
          <p:cNvSpPr/>
          <p:nvPr/>
        </p:nvSpPr>
        <p:spPr>
          <a:xfrm>
            <a:off x="7112000" y="4540250"/>
            <a:ext cx="1809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 2004</a:t>
            </a:r>
            <a:endParaRPr lang="en-US" sz="1600" dirty="0"/>
          </a:p>
        </p:txBody>
      </p:sp>
      <p:sp>
        <p:nvSpPr>
          <p:cNvPr id="50" name="Text 47"/>
          <p:cNvSpPr/>
          <p:nvPr/>
        </p:nvSpPr>
        <p:spPr>
          <a:xfrm>
            <a:off x="7112000" y="4794250"/>
            <a:ext cx="1801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England</a:t>
            </a:r>
            <a:endParaRPr lang="en-US" sz="1600" dirty="0"/>
          </a:p>
        </p:txBody>
      </p:sp>
      <p:sp>
        <p:nvSpPr>
          <p:cNvPr id="51" name="Text 48"/>
          <p:cNvSpPr/>
          <p:nvPr/>
        </p:nvSpPr>
        <p:spPr>
          <a:xfrm>
            <a:off x="7112000" y="5016500"/>
            <a:ext cx="1793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Conference Publication</a:t>
            </a:r>
            <a:endParaRPr lang="en-US" sz="1600" dirty="0"/>
          </a:p>
        </p:txBody>
      </p:sp>
      <p:sp>
        <p:nvSpPr>
          <p:cNvPr id="52" name="Shape 49"/>
          <p:cNvSpPr/>
          <p:nvPr/>
        </p:nvSpPr>
        <p:spPr>
          <a:xfrm>
            <a:off x="6225646" y="5685896"/>
            <a:ext cx="5648854" cy="1180042"/>
          </a:xfrm>
          <a:custGeom>
            <a:avLst/>
            <a:gdLst/>
            <a:ahLst/>
            <a:cxnLst/>
            <a:rect l="l" t="t" r="r" b="b"/>
            <a:pathLst>
              <a:path w="5648854" h="1180042">
                <a:moveTo>
                  <a:pt x="63498" y="0"/>
                </a:moveTo>
                <a:lnTo>
                  <a:pt x="5585356" y="0"/>
                </a:lnTo>
                <a:cubicBezTo>
                  <a:pt x="5620425" y="0"/>
                  <a:pt x="5648854" y="28429"/>
                  <a:pt x="5648854" y="63498"/>
                </a:cubicBezTo>
                <a:lnTo>
                  <a:pt x="5648854" y="1116544"/>
                </a:lnTo>
                <a:cubicBezTo>
                  <a:pt x="5648854" y="1151613"/>
                  <a:pt x="5620425" y="1180042"/>
                  <a:pt x="5585356" y="1180042"/>
                </a:cubicBezTo>
                <a:lnTo>
                  <a:pt x="63498" y="1180042"/>
                </a:lnTo>
                <a:cubicBezTo>
                  <a:pt x="28429" y="1180042"/>
                  <a:pt x="0" y="1151613"/>
                  <a:pt x="0" y="1116544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3" name="Shape 50"/>
          <p:cNvSpPr/>
          <p:nvPr/>
        </p:nvSpPr>
        <p:spPr>
          <a:xfrm>
            <a:off x="6406886" y="5879044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9844" y="19844"/>
                </a:moveTo>
                <a:cubicBezTo>
                  <a:pt x="19844" y="14356"/>
                  <a:pt x="15410" y="9922"/>
                  <a:pt x="9922" y="9922"/>
                </a:cubicBezTo>
                <a:cubicBezTo>
                  <a:pt x="4434" y="9922"/>
                  <a:pt x="0" y="14356"/>
                  <a:pt x="0" y="19844"/>
                </a:cubicBezTo>
                <a:lnTo>
                  <a:pt x="0" y="124023"/>
                </a:lnTo>
                <a:cubicBezTo>
                  <a:pt x="0" y="137728"/>
                  <a:pt x="11100" y="148828"/>
                  <a:pt x="24805" y="148828"/>
                </a:cubicBezTo>
                <a:lnTo>
                  <a:pt x="148828" y="148828"/>
                </a:lnTo>
                <a:cubicBezTo>
                  <a:pt x="154316" y="148828"/>
                  <a:pt x="158750" y="144394"/>
                  <a:pt x="158750" y="138906"/>
                </a:cubicBezTo>
                <a:cubicBezTo>
                  <a:pt x="158750" y="133418"/>
                  <a:pt x="154316" y="128984"/>
                  <a:pt x="148828" y="128984"/>
                </a:cubicBezTo>
                <a:lnTo>
                  <a:pt x="24805" y="128984"/>
                </a:lnTo>
                <a:cubicBezTo>
                  <a:pt x="22076" y="128984"/>
                  <a:pt x="19844" y="126752"/>
                  <a:pt x="19844" y="124023"/>
                </a:cubicBezTo>
                <a:lnTo>
                  <a:pt x="19844" y="19844"/>
                </a:lnTo>
                <a:close/>
                <a:moveTo>
                  <a:pt x="145914" y="46695"/>
                </a:moveTo>
                <a:cubicBezTo>
                  <a:pt x="149789" y="42819"/>
                  <a:pt x="149789" y="36525"/>
                  <a:pt x="145914" y="32649"/>
                </a:cubicBezTo>
                <a:cubicBezTo>
                  <a:pt x="142038" y="28773"/>
                  <a:pt x="135744" y="28773"/>
                  <a:pt x="131868" y="32649"/>
                </a:cubicBezTo>
                <a:lnTo>
                  <a:pt x="99219" y="65329"/>
                </a:lnTo>
                <a:lnTo>
                  <a:pt x="81421" y="47563"/>
                </a:lnTo>
                <a:cubicBezTo>
                  <a:pt x="77546" y="43687"/>
                  <a:pt x="71251" y="43687"/>
                  <a:pt x="67376" y="47563"/>
                </a:cubicBezTo>
                <a:lnTo>
                  <a:pt x="37610" y="77329"/>
                </a:lnTo>
                <a:cubicBezTo>
                  <a:pt x="33734" y="81204"/>
                  <a:pt x="33734" y="87499"/>
                  <a:pt x="37610" y="91374"/>
                </a:cubicBezTo>
                <a:cubicBezTo>
                  <a:pt x="41486" y="95250"/>
                  <a:pt x="47780" y="95250"/>
                  <a:pt x="51656" y="91374"/>
                </a:cubicBezTo>
                <a:lnTo>
                  <a:pt x="74414" y="68616"/>
                </a:lnTo>
                <a:lnTo>
                  <a:pt x="92211" y="86413"/>
                </a:lnTo>
                <a:cubicBezTo>
                  <a:pt x="96087" y="90289"/>
                  <a:pt x="102381" y="90289"/>
                  <a:pt x="106257" y="86413"/>
                </a:cubicBezTo>
                <a:lnTo>
                  <a:pt x="145945" y="46726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Text 51"/>
          <p:cNvSpPr/>
          <p:nvPr/>
        </p:nvSpPr>
        <p:spPr>
          <a:xfrm>
            <a:off x="6585479" y="5847294"/>
            <a:ext cx="5207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Impact Metrics</a:t>
            </a:r>
            <a:endParaRPr lang="en-US" sz="1600" dirty="0"/>
          </a:p>
        </p:txBody>
      </p:sp>
      <p:sp>
        <p:nvSpPr>
          <p:cNvPr id="55" name="Text 52"/>
          <p:cNvSpPr/>
          <p:nvPr/>
        </p:nvSpPr>
        <p:spPr>
          <a:xfrm>
            <a:off x="6315604" y="6196544"/>
            <a:ext cx="183356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25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56" name="Text 53"/>
          <p:cNvSpPr/>
          <p:nvPr/>
        </p:nvSpPr>
        <p:spPr>
          <a:xfrm>
            <a:off x="6359261" y="6545794"/>
            <a:ext cx="1746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International Conferences</a:t>
            </a:r>
            <a:endParaRPr lang="en-US" sz="1600" dirty="0"/>
          </a:p>
        </p:txBody>
      </p:sp>
      <p:sp>
        <p:nvSpPr>
          <p:cNvPr id="57" name="Text 54"/>
          <p:cNvSpPr/>
          <p:nvPr/>
        </p:nvSpPr>
        <p:spPr>
          <a:xfrm>
            <a:off x="8132382" y="6196544"/>
            <a:ext cx="183356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25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58" name="Text 55"/>
          <p:cNvSpPr/>
          <p:nvPr/>
        </p:nvSpPr>
        <p:spPr>
          <a:xfrm>
            <a:off x="8176039" y="6545794"/>
            <a:ext cx="1746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Countries</a:t>
            </a:r>
            <a:endParaRPr lang="en-US" sz="1600" dirty="0"/>
          </a:p>
        </p:txBody>
      </p:sp>
      <p:sp>
        <p:nvSpPr>
          <p:cNvPr id="59" name="Text 56"/>
          <p:cNvSpPr/>
          <p:nvPr/>
        </p:nvSpPr>
        <p:spPr>
          <a:xfrm>
            <a:off x="9949160" y="6196544"/>
            <a:ext cx="1833563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25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60" name="Text 57"/>
          <p:cNvSpPr/>
          <p:nvPr/>
        </p:nvSpPr>
        <p:spPr>
          <a:xfrm>
            <a:off x="9992816" y="6545794"/>
            <a:ext cx="1746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Journal Publication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0.wp.com/c7d69eb1d9a862c88237e81c009656553ba4749a.jpg"/>
          <p:cNvPicPr>
            <a:picLocks noChangeAspect="1"/>
          </p:cNvPicPr>
          <p:nvPr/>
        </p:nvPicPr>
        <p:blipFill>
          <a:blip r:embed="rId3">
            <a:alphaModFix amt="15000"/>
          </a:blip>
          <a:srcRect t="7832" b="7832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5000"/>
                </a:srgbClr>
              </a:gs>
              <a:gs pos="100000">
                <a:srgbClr val="4A6D8C">
                  <a:alpha val="2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15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Perspective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Languages &amp; Professional Activities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17500" y="9842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333375" y="1143000"/>
            <a:ext cx="5667375" cy="3333750"/>
          </a:xfrm>
          <a:custGeom>
            <a:avLst/>
            <a:gdLst/>
            <a:ahLst/>
            <a:cxnLst/>
            <a:rect l="l" t="t" r="r" b="b"/>
            <a:pathLst>
              <a:path w="5667375" h="3333750">
                <a:moveTo>
                  <a:pt x="31750" y="0"/>
                </a:moveTo>
                <a:lnTo>
                  <a:pt x="5603867" y="0"/>
                </a:lnTo>
                <a:cubicBezTo>
                  <a:pt x="5638942" y="0"/>
                  <a:pt x="5667375" y="28433"/>
                  <a:pt x="5667375" y="63508"/>
                </a:cubicBezTo>
                <a:lnTo>
                  <a:pt x="5667375" y="3270242"/>
                </a:lnTo>
                <a:cubicBezTo>
                  <a:pt x="5667375" y="3305317"/>
                  <a:pt x="5638942" y="3333750"/>
                  <a:pt x="5603867" y="3333750"/>
                </a:cubicBezTo>
                <a:lnTo>
                  <a:pt x="31750" y="3333750"/>
                </a:lnTo>
                <a:cubicBezTo>
                  <a:pt x="14215" y="3333750"/>
                  <a:pt x="0" y="3319535"/>
                  <a:pt x="0" y="33020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333375" y="1143000"/>
            <a:ext cx="31750" cy="3333750"/>
          </a:xfrm>
          <a:custGeom>
            <a:avLst/>
            <a:gdLst/>
            <a:ahLst/>
            <a:cxnLst/>
            <a:rect l="l" t="t" r="r" b="b"/>
            <a:pathLst>
              <a:path w="31750" h="3333750">
                <a:moveTo>
                  <a:pt x="31750" y="0"/>
                </a:moveTo>
                <a:lnTo>
                  <a:pt x="31750" y="0"/>
                </a:lnTo>
                <a:lnTo>
                  <a:pt x="31750" y="3333750"/>
                </a:lnTo>
                <a:lnTo>
                  <a:pt x="31750" y="3333750"/>
                </a:lnTo>
                <a:cubicBezTo>
                  <a:pt x="14227" y="3333750"/>
                  <a:pt x="0" y="3319523"/>
                  <a:pt x="0" y="33020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551656" y="13652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59531" y="0"/>
                </a:moveTo>
                <a:cubicBezTo>
                  <a:pt x="66117" y="0"/>
                  <a:pt x="71438" y="5321"/>
                  <a:pt x="71438" y="11906"/>
                </a:cubicBezTo>
                <a:lnTo>
                  <a:pt x="71438" y="23812"/>
                </a:lnTo>
                <a:lnTo>
                  <a:pt x="119063" y="23812"/>
                </a:lnTo>
                <a:cubicBezTo>
                  <a:pt x="125648" y="23812"/>
                  <a:pt x="130969" y="29133"/>
                  <a:pt x="130969" y="35719"/>
                </a:cubicBezTo>
                <a:cubicBezTo>
                  <a:pt x="130969" y="42304"/>
                  <a:pt x="125648" y="47625"/>
                  <a:pt x="119063" y="47625"/>
                </a:cubicBezTo>
                <a:lnTo>
                  <a:pt x="115491" y="47625"/>
                </a:lnTo>
                <a:lnTo>
                  <a:pt x="112365" y="56220"/>
                </a:lnTo>
                <a:cubicBezTo>
                  <a:pt x="106263" y="73037"/>
                  <a:pt x="97073" y="88404"/>
                  <a:pt x="85502" y="101612"/>
                </a:cubicBezTo>
                <a:cubicBezTo>
                  <a:pt x="90785" y="104887"/>
                  <a:pt x="96292" y="107789"/>
                  <a:pt x="102022" y="110356"/>
                </a:cubicBezTo>
                <a:lnTo>
                  <a:pt x="120774" y="118690"/>
                </a:lnTo>
                <a:lnTo>
                  <a:pt x="143917" y="66601"/>
                </a:lnTo>
                <a:cubicBezTo>
                  <a:pt x="145814" y="62285"/>
                  <a:pt x="150093" y="59531"/>
                  <a:pt x="154781" y="59531"/>
                </a:cubicBezTo>
                <a:cubicBezTo>
                  <a:pt x="159469" y="59531"/>
                  <a:pt x="163748" y="62285"/>
                  <a:pt x="165646" y="66601"/>
                </a:cubicBezTo>
                <a:lnTo>
                  <a:pt x="213271" y="173757"/>
                </a:lnTo>
                <a:cubicBezTo>
                  <a:pt x="215950" y="179784"/>
                  <a:pt x="213233" y="186817"/>
                  <a:pt x="207243" y="189458"/>
                </a:cubicBezTo>
                <a:cubicBezTo>
                  <a:pt x="201253" y="192100"/>
                  <a:pt x="194183" y="189421"/>
                  <a:pt x="191542" y="183431"/>
                </a:cubicBezTo>
                <a:lnTo>
                  <a:pt x="184100" y="166688"/>
                </a:lnTo>
                <a:lnTo>
                  <a:pt x="125499" y="166688"/>
                </a:lnTo>
                <a:lnTo>
                  <a:pt x="118058" y="183431"/>
                </a:lnTo>
                <a:cubicBezTo>
                  <a:pt x="115379" y="189458"/>
                  <a:pt x="108347" y="192137"/>
                  <a:pt x="102357" y="189458"/>
                </a:cubicBezTo>
                <a:cubicBezTo>
                  <a:pt x="96366" y="186779"/>
                  <a:pt x="93650" y="179747"/>
                  <a:pt x="96329" y="173757"/>
                </a:cubicBezTo>
                <a:lnTo>
                  <a:pt x="111137" y="140457"/>
                </a:lnTo>
                <a:lnTo>
                  <a:pt x="92385" y="132122"/>
                </a:lnTo>
                <a:cubicBezTo>
                  <a:pt x="83827" y="128327"/>
                  <a:pt x="75642" y="123788"/>
                  <a:pt x="67903" y="118579"/>
                </a:cubicBezTo>
                <a:cubicBezTo>
                  <a:pt x="59978" y="124978"/>
                  <a:pt x="51308" y="130559"/>
                  <a:pt x="42044" y="135210"/>
                </a:cubicBezTo>
                <a:lnTo>
                  <a:pt x="29133" y="141610"/>
                </a:lnTo>
                <a:cubicBezTo>
                  <a:pt x="23254" y="144549"/>
                  <a:pt x="16111" y="142168"/>
                  <a:pt x="13171" y="136289"/>
                </a:cubicBezTo>
                <a:cubicBezTo>
                  <a:pt x="10232" y="130411"/>
                  <a:pt x="12613" y="123267"/>
                  <a:pt x="18492" y="120328"/>
                </a:cubicBezTo>
                <a:lnTo>
                  <a:pt x="31328" y="113891"/>
                </a:lnTo>
                <a:cubicBezTo>
                  <a:pt x="37393" y="110840"/>
                  <a:pt x="43160" y="107305"/>
                  <a:pt x="48592" y="103361"/>
                </a:cubicBezTo>
                <a:cubicBezTo>
                  <a:pt x="43458" y="98636"/>
                  <a:pt x="38621" y="93538"/>
                  <a:pt x="34119" y="88143"/>
                </a:cubicBezTo>
                <a:lnTo>
                  <a:pt x="30361" y="83604"/>
                </a:lnTo>
                <a:cubicBezTo>
                  <a:pt x="26157" y="78544"/>
                  <a:pt x="26826" y="71028"/>
                  <a:pt x="31886" y="66824"/>
                </a:cubicBezTo>
                <a:cubicBezTo>
                  <a:pt x="36947" y="62619"/>
                  <a:pt x="44462" y="63289"/>
                  <a:pt x="48667" y="68349"/>
                </a:cubicBezTo>
                <a:lnTo>
                  <a:pt x="52462" y="72889"/>
                </a:lnTo>
                <a:cubicBezTo>
                  <a:pt x="56741" y="78060"/>
                  <a:pt x="61429" y="82860"/>
                  <a:pt x="66377" y="87288"/>
                </a:cubicBezTo>
                <a:cubicBezTo>
                  <a:pt x="76609" y="75977"/>
                  <a:pt x="84683" y="62694"/>
                  <a:pt x="90004" y="48071"/>
                </a:cubicBezTo>
                <a:lnTo>
                  <a:pt x="90190" y="47625"/>
                </a:lnTo>
                <a:lnTo>
                  <a:pt x="11943" y="47625"/>
                </a:lnTo>
                <a:cubicBezTo>
                  <a:pt x="5321" y="47625"/>
                  <a:pt x="0" y="42304"/>
                  <a:pt x="0" y="35719"/>
                </a:cubicBezTo>
                <a:cubicBezTo>
                  <a:pt x="0" y="29133"/>
                  <a:pt x="5321" y="23812"/>
                  <a:pt x="11906" y="23812"/>
                </a:cubicBezTo>
                <a:lnTo>
                  <a:pt x="47625" y="23812"/>
                </a:lnTo>
                <a:lnTo>
                  <a:pt x="47625" y="11906"/>
                </a:lnTo>
                <a:cubicBezTo>
                  <a:pt x="47625" y="5321"/>
                  <a:pt x="52946" y="0"/>
                  <a:pt x="59531" y="0"/>
                </a:cubicBezTo>
                <a:close/>
                <a:moveTo>
                  <a:pt x="154781" y="100757"/>
                </a:moveTo>
                <a:lnTo>
                  <a:pt x="136066" y="142875"/>
                </a:lnTo>
                <a:lnTo>
                  <a:pt x="173496" y="142875"/>
                </a:lnTo>
                <a:lnTo>
                  <a:pt x="154781" y="100757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777875" y="1333500"/>
            <a:ext cx="51276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4A6D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Multilingual Proficiency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39750" y="1746250"/>
            <a:ext cx="5270500" cy="762000"/>
          </a:xfrm>
          <a:custGeom>
            <a:avLst/>
            <a:gdLst/>
            <a:ahLst/>
            <a:cxnLst/>
            <a:rect l="l" t="t" r="r" b="b"/>
            <a:pathLst>
              <a:path w="5270500" h="762000">
                <a:moveTo>
                  <a:pt x="63497" y="0"/>
                </a:moveTo>
                <a:lnTo>
                  <a:pt x="5207003" y="0"/>
                </a:lnTo>
                <a:cubicBezTo>
                  <a:pt x="5242071" y="0"/>
                  <a:pt x="5270500" y="28429"/>
                  <a:pt x="5270500" y="63497"/>
                </a:cubicBezTo>
                <a:lnTo>
                  <a:pt x="5270500" y="698503"/>
                </a:lnTo>
                <a:cubicBezTo>
                  <a:pt x="5270500" y="733571"/>
                  <a:pt x="5242071" y="762000"/>
                  <a:pt x="5207003" y="762000"/>
                </a:cubicBezTo>
                <a:lnTo>
                  <a:pt x="63497" y="762000"/>
                </a:lnTo>
                <a:cubicBezTo>
                  <a:pt x="28429" y="762000"/>
                  <a:pt x="0" y="733571"/>
                  <a:pt x="0" y="698503"/>
                </a:cubicBezTo>
                <a:lnTo>
                  <a:pt x="0" y="63497"/>
                </a:lnTo>
                <a:cubicBezTo>
                  <a:pt x="0" y="28452"/>
                  <a:pt x="28452" y="0"/>
                  <a:pt x="63497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666750" y="1873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0"/>
          <p:cNvSpPr/>
          <p:nvPr/>
        </p:nvSpPr>
        <p:spPr>
          <a:xfrm>
            <a:off x="777875" y="198437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09110" y="86816"/>
                </a:moveTo>
                <a:lnTo>
                  <a:pt x="49919" y="86816"/>
                </a:lnTo>
                <a:cubicBezTo>
                  <a:pt x="50819" y="106815"/>
                  <a:pt x="55252" y="125233"/>
                  <a:pt x="61547" y="138720"/>
                </a:cubicBezTo>
                <a:cubicBezTo>
                  <a:pt x="65081" y="146317"/>
                  <a:pt x="68895" y="151681"/>
                  <a:pt x="72430" y="154967"/>
                </a:cubicBezTo>
                <a:cubicBezTo>
                  <a:pt x="75902" y="158223"/>
                  <a:pt x="78290" y="158750"/>
                  <a:pt x="79530" y="158750"/>
                </a:cubicBezTo>
                <a:cubicBezTo>
                  <a:pt x="80770" y="158750"/>
                  <a:pt x="83158" y="158223"/>
                  <a:pt x="86630" y="154967"/>
                </a:cubicBezTo>
                <a:cubicBezTo>
                  <a:pt x="90165" y="151681"/>
                  <a:pt x="93979" y="146286"/>
                  <a:pt x="97513" y="138720"/>
                </a:cubicBezTo>
                <a:cubicBezTo>
                  <a:pt x="103808" y="125233"/>
                  <a:pt x="108241" y="106815"/>
                  <a:pt x="109141" y="86816"/>
                </a:cubicBezTo>
                <a:close/>
                <a:moveTo>
                  <a:pt x="49888" y="71934"/>
                </a:moveTo>
                <a:lnTo>
                  <a:pt x="109079" y="71934"/>
                </a:lnTo>
                <a:cubicBezTo>
                  <a:pt x="108210" y="51935"/>
                  <a:pt x="103777" y="33517"/>
                  <a:pt x="97482" y="20030"/>
                </a:cubicBezTo>
                <a:cubicBezTo>
                  <a:pt x="93948" y="12464"/>
                  <a:pt x="90134" y="7069"/>
                  <a:pt x="86599" y="3783"/>
                </a:cubicBezTo>
                <a:cubicBezTo>
                  <a:pt x="83127" y="527"/>
                  <a:pt x="80739" y="0"/>
                  <a:pt x="79499" y="0"/>
                </a:cubicBezTo>
                <a:cubicBezTo>
                  <a:pt x="78259" y="0"/>
                  <a:pt x="75871" y="527"/>
                  <a:pt x="72399" y="3783"/>
                </a:cubicBezTo>
                <a:cubicBezTo>
                  <a:pt x="68864" y="7069"/>
                  <a:pt x="65050" y="12464"/>
                  <a:pt x="61516" y="20030"/>
                </a:cubicBezTo>
                <a:cubicBezTo>
                  <a:pt x="55221" y="33517"/>
                  <a:pt x="50788" y="51935"/>
                  <a:pt x="49888" y="71934"/>
                </a:cubicBezTo>
                <a:close/>
                <a:moveTo>
                  <a:pt x="35006" y="71934"/>
                </a:moveTo>
                <a:cubicBezTo>
                  <a:pt x="36091" y="45393"/>
                  <a:pt x="42943" y="20743"/>
                  <a:pt x="52958" y="4558"/>
                </a:cubicBezTo>
                <a:cubicBezTo>
                  <a:pt x="24402" y="14666"/>
                  <a:pt x="3380" y="40680"/>
                  <a:pt x="465" y="71934"/>
                </a:cubicBezTo>
                <a:lnTo>
                  <a:pt x="35006" y="71934"/>
                </a:lnTo>
                <a:close/>
                <a:moveTo>
                  <a:pt x="465" y="86816"/>
                </a:moveTo>
                <a:cubicBezTo>
                  <a:pt x="3380" y="118070"/>
                  <a:pt x="24402" y="144084"/>
                  <a:pt x="52958" y="154192"/>
                </a:cubicBezTo>
                <a:cubicBezTo>
                  <a:pt x="42943" y="138007"/>
                  <a:pt x="36091" y="113357"/>
                  <a:pt x="35006" y="86816"/>
                </a:cubicBezTo>
                <a:lnTo>
                  <a:pt x="465" y="86816"/>
                </a:lnTo>
                <a:close/>
                <a:moveTo>
                  <a:pt x="123992" y="86816"/>
                </a:moveTo>
                <a:cubicBezTo>
                  <a:pt x="122907" y="113357"/>
                  <a:pt x="116055" y="138007"/>
                  <a:pt x="106040" y="154192"/>
                </a:cubicBezTo>
                <a:cubicBezTo>
                  <a:pt x="134596" y="144053"/>
                  <a:pt x="155618" y="118070"/>
                  <a:pt x="158533" y="86816"/>
                </a:cubicBezTo>
                <a:lnTo>
                  <a:pt x="123992" y="86816"/>
                </a:lnTo>
                <a:close/>
                <a:moveTo>
                  <a:pt x="158533" y="71934"/>
                </a:moveTo>
                <a:cubicBezTo>
                  <a:pt x="155618" y="40680"/>
                  <a:pt x="134596" y="14666"/>
                  <a:pt x="106040" y="4558"/>
                </a:cubicBezTo>
                <a:cubicBezTo>
                  <a:pt x="116055" y="20743"/>
                  <a:pt x="122907" y="45393"/>
                  <a:pt x="123992" y="71934"/>
                </a:cubicBezTo>
                <a:lnTo>
                  <a:pt x="158533" y="71934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1143000" y="1873250"/>
            <a:ext cx="1262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English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43000" y="2095500"/>
            <a:ext cx="1246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Professional &amp; Academic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199641" y="1952625"/>
            <a:ext cx="484187" cy="222250"/>
          </a:xfrm>
          <a:custGeom>
            <a:avLst/>
            <a:gdLst/>
            <a:ahLst/>
            <a:cxnLst/>
            <a:rect l="l" t="t" r="r" b="b"/>
            <a:pathLst>
              <a:path w="484187" h="222250">
                <a:moveTo>
                  <a:pt x="111125" y="0"/>
                </a:moveTo>
                <a:lnTo>
                  <a:pt x="373063" y="0"/>
                </a:lnTo>
                <a:cubicBezTo>
                  <a:pt x="434394" y="0"/>
                  <a:pt x="484187" y="49793"/>
                  <a:pt x="484187" y="111125"/>
                </a:cubicBezTo>
                <a:lnTo>
                  <a:pt x="484187" y="111125"/>
                </a:lnTo>
                <a:cubicBezTo>
                  <a:pt x="484187" y="172457"/>
                  <a:pt x="434394" y="222250"/>
                  <a:pt x="373063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5199641" y="1952625"/>
            <a:ext cx="539750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Fluent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66750" y="2317750"/>
            <a:ext cx="5016500" cy="63500"/>
          </a:xfrm>
          <a:custGeom>
            <a:avLst/>
            <a:gdLst/>
            <a:ahLst/>
            <a:cxnLst/>
            <a:rect l="l" t="t" r="r" b="b"/>
            <a:pathLst>
              <a:path w="5016500" h="63500">
                <a:moveTo>
                  <a:pt x="31750" y="0"/>
                </a:moveTo>
                <a:lnTo>
                  <a:pt x="4984750" y="0"/>
                </a:lnTo>
                <a:cubicBezTo>
                  <a:pt x="5002273" y="0"/>
                  <a:pt x="5016500" y="14227"/>
                  <a:pt x="5016500" y="31750"/>
                </a:cubicBezTo>
                <a:lnTo>
                  <a:pt x="5016500" y="31750"/>
                </a:lnTo>
                <a:cubicBezTo>
                  <a:pt x="5016500" y="49273"/>
                  <a:pt x="5002273" y="63500"/>
                  <a:pt x="4984750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Shape 16"/>
          <p:cNvSpPr/>
          <p:nvPr/>
        </p:nvSpPr>
        <p:spPr>
          <a:xfrm>
            <a:off x="666750" y="2317750"/>
            <a:ext cx="4913313" cy="63500"/>
          </a:xfrm>
          <a:custGeom>
            <a:avLst/>
            <a:gdLst/>
            <a:ahLst/>
            <a:cxnLst/>
            <a:rect l="l" t="t" r="r" b="b"/>
            <a:pathLst>
              <a:path w="4913313" h="63500">
                <a:moveTo>
                  <a:pt x="31750" y="0"/>
                </a:moveTo>
                <a:lnTo>
                  <a:pt x="4881563" y="0"/>
                </a:lnTo>
                <a:cubicBezTo>
                  <a:pt x="4899086" y="0"/>
                  <a:pt x="4913313" y="14227"/>
                  <a:pt x="4913313" y="31750"/>
                </a:cubicBezTo>
                <a:lnTo>
                  <a:pt x="4913313" y="31750"/>
                </a:lnTo>
                <a:cubicBezTo>
                  <a:pt x="4913313" y="49273"/>
                  <a:pt x="4899086" y="63500"/>
                  <a:pt x="4881563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7"/>
          <p:cNvSpPr/>
          <p:nvPr/>
        </p:nvSpPr>
        <p:spPr>
          <a:xfrm>
            <a:off x="539750" y="2635250"/>
            <a:ext cx="5270500" cy="762000"/>
          </a:xfrm>
          <a:custGeom>
            <a:avLst/>
            <a:gdLst/>
            <a:ahLst/>
            <a:cxnLst/>
            <a:rect l="l" t="t" r="r" b="b"/>
            <a:pathLst>
              <a:path w="5270500" h="762000">
                <a:moveTo>
                  <a:pt x="63497" y="0"/>
                </a:moveTo>
                <a:lnTo>
                  <a:pt x="5207003" y="0"/>
                </a:lnTo>
                <a:cubicBezTo>
                  <a:pt x="5242071" y="0"/>
                  <a:pt x="5270500" y="28429"/>
                  <a:pt x="5270500" y="63497"/>
                </a:cubicBezTo>
                <a:lnTo>
                  <a:pt x="5270500" y="698503"/>
                </a:lnTo>
                <a:cubicBezTo>
                  <a:pt x="5270500" y="733571"/>
                  <a:pt x="5242071" y="762000"/>
                  <a:pt x="5207003" y="762000"/>
                </a:cubicBezTo>
                <a:lnTo>
                  <a:pt x="63497" y="762000"/>
                </a:lnTo>
                <a:cubicBezTo>
                  <a:pt x="28429" y="762000"/>
                  <a:pt x="0" y="733571"/>
                  <a:pt x="0" y="698503"/>
                </a:cubicBezTo>
                <a:lnTo>
                  <a:pt x="0" y="63497"/>
                </a:lnTo>
                <a:cubicBezTo>
                  <a:pt x="0" y="28452"/>
                  <a:pt x="28452" y="0"/>
                  <a:pt x="63497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666750" y="2762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19"/>
          <p:cNvSpPr/>
          <p:nvPr/>
        </p:nvSpPr>
        <p:spPr>
          <a:xfrm>
            <a:off x="767953" y="2873375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54198" y="69453"/>
                </a:moveTo>
                <a:lnTo>
                  <a:pt x="124396" y="69453"/>
                </a:lnTo>
                <a:cubicBezTo>
                  <a:pt x="137883" y="69453"/>
                  <a:pt x="148828" y="58508"/>
                  <a:pt x="148828" y="45021"/>
                </a:cubicBezTo>
                <a:cubicBezTo>
                  <a:pt x="148828" y="37114"/>
                  <a:pt x="145014" y="29704"/>
                  <a:pt x="138565" y="25115"/>
                </a:cubicBezTo>
                <a:lnTo>
                  <a:pt x="92180" y="-7875"/>
                </a:lnTo>
                <a:cubicBezTo>
                  <a:pt x="90444" y="-9085"/>
                  <a:pt x="88150" y="-9085"/>
                  <a:pt x="86444" y="-7875"/>
                </a:cubicBezTo>
                <a:lnTo>
                  <a:pt x="40029" y="25115"/>
                </a:lnTo>
                <a:cubicBezTo>
                  <a:pt x="33579" y="29704"/>
                  <a:pt x="29766" y="37114"/>
                  <a:pt x="29766" y="45021"/>
                </a:cubicBezTo>
                <a:cubicBezTo>
                  <a:pt x="29766" y="58508"/>
                  <a:pt x="40711" y="69453"/>
                  <a:pt x="54198" y="69453"/>
                </a:cubicBezTo>
                <a:close/>
                <a:moveTo>
                  <a:pt x="158750" y="158750"/>
                </a:moveTo>
                <a:cubicBezTo>
                  <a:pt x="169695" y="158750"/>
                  <a:pt x="178594" y="149851"/>
                  <a:pt x="178594" y="138906"/>
                </a:cubicBezTo>
                <a:lnTo>
                  <a:pt x="178594" y="69453"/>
                </a:lnTo>
                <a:cubicBezTo>
                  <a:pt x="178594" y="63965"/>
                  <a:pt x="174160" y="59531"/>
                  <a:pt x="168672" y="59531"/>
                </a:cubicBezTo>
                <a:cubicBezTo>
                  <a:pt x="163184" y="59531"/>
                  <a:pt x="158750" y="63965"/>
                  <a:pt x="158750" y="69453"/>
                </a:cubicBezTo>
                <a:lnTo>
                  <a:pt x="158750" y="84336"/>
                </a:lnTo>
                <a:lnTo>
                  <a:pt x="19844" y="84336"/>
                </a:lnTo>
                <a:lnTo>
                  <a:pt x="19844" y="69453"/>
                </a:lnTo>
                <a:cubicBezTo>
                  <a:pt x="19844" y="63965"/>
                  <a:pt x="15410" y="59531"/>
                  <a:pt x="9922" y="59531"/>
                </a:cubicBezTo>
                <a:cubicBezTo>
                  <a:pt x="4434" y="59531"/>
                  <a:pt x="0" y="63965"/>
                  <a:pt x="0" y="69453"/>
                </a:cubicBezTo>
                <a:lnTo>
                  <a:pt x="0" y="138906"/>
                </a:lnTo>
                <a:cubicBezTo>
                  <a:pt x="0" y="149851"/>
                  <a:pt x="8899" y="158750"/>
                  <a:pt x="19844" y="158750"/>
                </a:cubicBezTo>
                <a:lnTo>
                  <a:pt x="158750" y="158750"/>
                </a:lnTo>
                <a:close/>
                <a:moveTo>
                  <a:pt x="74414" y="119062"/>
                </a:moveTo>
                <a:cubicBezTo>
                  <a:pt x="74414" y="110846"/>
                  <a:pt x="81080" y="104180"/>
                  <a:pt x="89297" y="104180"/>
                </a:cubicBezTo>
                <a:cubicBezTo>
                  <a:pt x="97513" y="104180"/>
                  <a:pt x="104180" y="110846"/>
                  <a:pt x="104180" y="119062"/>
                </a:cubicBezTo>
                <a:lnTo>
                  <a:pt x="104180" y="143867"/>
                </a:lnTo>
                <a:lnTo>
                  <a:pt x="74414" y="143867"/>
                </a:lnTo>
                <a:lnTo>
                  <a:pt x="74414" y="119062"/>
                </a:ln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0"/>
          <p:cNvSpPr/>
          <p:nvPr/>
        </p:nvSpPr>
        <p:spPr>
          <a:xfrm>
            <a:off x="1143000" y="2762250"/>
            <a:ext cx="952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Arabic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143000" y="2984500"/>
            <a:ext cx="9366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Classical &amp; Dialect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183932" y="2841625"/>
            <a:ext cx="500063" cy="222250"/>
          </a:xfrm>
          <a:custGeom>
            <a:avLst/>
            <a:gdLst/>
            <a:ahLst/>
            <a:cxnLst/>
            <a:rect l="l" t="t" r="r" b="b"/>
            <a:pathLst>
              <a:path w="500063" h="222250">
                <a:moveTo>
                  <a:pt x="111125" y="0"/>
                </a:moveTo>
                <a:lnTo>
                  <a:pt x="388938" y="0"/>
                </a:lnTo>
                <a:cubicBezTo>
                  <a:pt x="450269" y="0"/>
                  <a:pt x="500063" y="49793"/>
                  <a:pt x="500063" y="111125"/>
                </a:cubicBezTo>
                <a:lnTo>
                  <a:pt x="500063" y="111125"/>
                </a:lnTo>
                <a:cubicBezTo>
                  <a:pt x="500063" y="172457"/>
                  <a:pt x="450269" y="222250"/>
                  <a:pt x="388938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3"/>
          <p:cNvSpPr/>
          <p:nvPr/>
        </p:nvSpPr>
        <p:spPr>
          <a:xfrm>
            <a:off x="5183932" y="2841625"/>
            <a:ext cx="555625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Native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666750" y="3206750"/>
            <a:ext cx="5016500" cy="63500"/>
          </a:xfrm>
          <a:custGeom>
            <a:avLst/>
            <a:gdLst/>
            <a:ahLst/>
            <a:cxnLst/>
            <a:rect l="l" t="t" r="r" b="b"/>
            <a:pathLst>
              <a:path w="5016500" h="63500">
                <a:moveTo>
                  <a:pt x="31750" y="0"/>
                </a:moveTo>
                <a:lnTo>
                  <a:pt x="4984750" y="0"/>
                </a:lnTo>
                <a:cubicBezTo>
                  <a:pt x="5002273" y="0"/>
                  <a:pt x="5016500" y="14227"/>
                  <a:pt x="5016500" y="31750"/>
                </a:cubicBezTo>
                <a:lnTo>
                  <a:pt x="5016500" y="31750"/>
                </a:lnTo>
                <a:cubicBezTo>
                  <a:pt x="5016500" y="49273"/>
                  <a:pt x="5002273" y="63500"/>
                  <a:pt x="4984750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5"/>
          <p:cNvSpPr/>
          <p:nvPr/>
        </p:nvSpPr>
        <p:spPr>
          <a:xfrm>
            <a:off x="666750" y="3206750"/>
            <a:ext cx="5016500" cy="63500"/>
          </a:xfrm>
          <a:custGeom>
            <a:avLst/>
            <a:gdLst/>
            <a:ahLst/>
            <a:cxnLst/>
            <a:rect l="l" t="t" r="r" b="b"/>
            <a:pathLst>
              <a:path w="5016500" h="63500">
                <a:moveTo>
                  <a:pt x="31750" y="0"/>
                </a:moveTo>
                <a:lnTo>
                  <a:pt x="4984750" y="0"/>
                </a:lnTo>
                <a:cubicBezTo>
                  <a:pt x="5002273" y="0"/>
                  <a:pt x="5016500" y="14227"/>
                  <a:pt x="5016500" y="31750"/>
                </a:cubicBezTo>
                <a:lnTo>
                  <a:pt x="5016500" y="31750"/>
                </a:lnTo>
                <a:cubicBezTo>
                  <a:pt x="5016500" y="49273"/>
                  <a:pt x="5002273" y="63500"/>
                  <a:pt x="4984750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6"/>
          <p:cNvSpPr/>
          <p:nvPr/>
        </p:nvSpPr>
        <p:spPr>
          <a:xfrm>
            <a:off x="539750" y="3524250"/>
            <a:ext cx="5270500" cy="762000"/>
          </a:xfrm>
          <a:custGeom>
            <a:avLst/>
            <a:gdLst/>
            <a:ahLst/>
            <a:cxnLst/>
            <a:rect l="l" t="t" r="r" b="b"/>
            <a:pathLst>
              <a:path w="5270500" h="762000">
                <a:moveTo>
                  <a:pt x="63497" y="0"/>
                </a:moveTo>
                <a:lnTo>
                  <a:pt x="5207003" y="0"/>
                </a:lnTo>
                <a:cubicBezTo>
                  <a:pt x="5242071" y="0"/>
                  <a:pt x="5270500" y="28429"/>
                  <a:pt x="5270500" y="63497"/>
                </a:cubicBezTo>
                <a:lnTo>
                  <a:pt x="5270500" y="698503"/>
                </a:lnTo>
                <a:cubicBezTo>
                  <a:pt x="5270500" y="733571"/>
                  <a:pt x="5242071" y="762000"/>
                  <a:pt x="5207003" y="762000"/>
                </a:cubicBezTo>
                <a:lnTo>
                  <a:pt x="63497" y="762000"/>
                </a:lnTo>
                <a:cubicBezTo>
                  <a:pt x="28429" y="762000"/>
                  <a:pt x="0" y="733571"/>
                  <a:pt x="0" y="698503"/>
                </a:cubicBezTo>
                <a:lnTo>
                  <a:pt x="0" y="63497"/>
                </a:lnTo>
                <a:cubicBezTo>
                  <a:pt x="0" y="28452"/>
                  <a:pt x="28452" y="0"/>
                  <a:pt x="63497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7"/>
          <p:cNvSpPr/>
          <p:nvPr/>
        </p:nvSpPr>
        <p:spPr>
          <a:xfrm>
            <a:off x="666750" y="3651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8"/>
          <p:cNvSpPr/>
          <p:nvPr/>
        </p:nvSpPr>
        <p:spPr>
          <a:xfrm>
            <a:off x="807641" y="3762375"/>
            <a:ext cx="99219" cy="158750"/>
          </a:xfrm>
          <a:custGeom>
            <a:avLst/>
            <a:gdLst/>
            <a:ahLst/>
            <a:cxnLst/>
            <a:rect l="l" t="t" r="r" b="b"/>
            <a:pathLst>
              <a:path w="99219" h="158750">
                <a:moveTo>
                  <a:pt x="19844" y="0"/>
                </a:moveTo>
                <a:cubicBezTo>
                  <a:pt x="15100" y="0"/>
                  <a:pt x="11038" y="3349"/>
                  <a:pt x="10108" y="7969"/>
                </a:cubicBezTo>
                <a:lnTo>
                  <a:pt x="992" y="53640"/>
                </a:lnTo>
                <a:cubicBezTo>
                  <a:pt x="341" y="56896"/>
                  <a:pt x="0" y="60213"/>
                  <a:pt x="0" y="63562"/>
                </a:cubicBezTo>
                <a:lnTo>
                  <a:pt x="0" y="64492"/>
                </a:lnTo>
                <a:cubicBezTo>
                  <a:pt x="0" y="88491"/>
                  <a:pt x="17053" y="108521"/>
                  <a:pt x="39688" y="113109"/>
                </a:cubicBezTo>
                <a:lnTo>
                  <a:pt x="39688" y="148828"/>
                </a:lnTo>
                <a:lnTo>
                  <a:pt x="19844" y="148828"/>
                </a:lnTo>
                <a:cubicBezTo>
                  <a:pt x="14356" y="148828"/>
                  <a:pt x="9922" y="153262"/>
                  <a:pt x="9922" y="158750"/>
                </a:cubicBezTo>
                <a:cubicBezTo>
                  <a:pt x="9922" y="164238"/>
                  <a:pt x="14356" y="168672"/>
                  <a:pt x="19844" y="168672"/>
                </a:cubicBezTo>
                <a:lnTo>
                  <a:pt x="79375" y="168672"/>
                </a:lnTo>
                <a:cubicBezTo>
                  <a:pt x="84863" y="168672"/>
                  <a:pt x="89297" y="164238"/>
                  <a:pt x="89297" y="158750"/>
                </a:cubicBezTo>
                <a:cubicBezTo>
                  <a:pt x="89297" y="153262"/>
                  <a:pt x="84863" y="148828"/>
                  <a:pt x="79375" y="148828"/>
                </a:cubicBezTo>
                <a:lnTo>
                  <a:pt x="59531" y="148828"/>
                </a:lnTo>
                <a:lnTo>
                  <a:pt x="59531" y="113109"/>
                </a:lnTo>
                <a:cubicBezTo>
                  <a:pt x="82166" y="108521"/>
                  <a:pt x="99219" y="88491"/>
                  <a:pt x="99219" y="64492"/>
                </a:cubicBezTo>
                <a:lnTo>
                  <a:pt x="99219" y="63562"/>
                </a:lnTo>
                <a:cubicBezTo>
                  <a:pt x="99219" y="60244"/>
                  <a:pt x="98878" y="56927"/>
                  <a:pt x="98227" y="53640"/>
                </a:cubicBezTo>
                <a:lnTo>
                  <a:pt x="89111" y="7969"/>
                </a:lnTo>
                <a:cubicBezTo>
                  <a:pt x="88181" y="3349"/>
                  <a:pt x="84119" y="0"/>
                  <a:pt x="79375" y="0"/>
                </a:cubicBezTo>
                <a:lnTo>
                  <a:pt x="19844" y="0"/>
                </a:lnTo>
                <a:close/>
                <a:moveTo>
                  <a:pt x="20433" y="57547"/>
                </a:moveTo>
                <a:lnTo>
                  <a:pt x="27967" y="19844"/>
                </a:lnTo>
                <a:lnTo>
                  <a:pt x="71251" y="19844"/>
                </a:lnTo>
                <a:lnTo>
                  <a:pt x="78786" y="57547"/>
                </a:lnTo>
                <a:cubicBezTo>
                  <a:pt x="79189" y="59531"/>
                  <a:pt x="79375" y="61547"/>
                  <a:pt x="79375" y="63562"/>
                </a:cubicBezTo>
                <a:lnTo>
                  <a:pt x="79375" y="64492"/>
                </a:lnTo>
                <a:cubicBezTo>
                  <a:pt x="79375" y="80925"/>
                  <a:pt x="66042" y="94258"/>
                  <a:pt x="49609" y="94258"/>
                </a:cubicBezTo>
                <a:cubicBezTo>
                  <a:pt x="33176" y="94258"/>
                  <a:pt x="19844" y="80925"/>
                  <a:pt x="19844" y="64492"/>
                </a:cubicBezTo>
                <a:lnTo>
                  <a:pt x="19844" y="63562"/>
                </a:lnTo>
                <a:cubicBezTo>
                  <a:pt x="19844" y="61547"/>
                  <a:pt x="20030" y="59531"/>
                  <a:pt x="20433" y="57547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29"/>
          <p:cNvSpPr/>
          <p:nvPr/>
        </p:nvSpPr>
        <p:spPr>
          <a:xfrm>
            <a:off x="1143000" y="3651250"/>
            <a:ext cx="1262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French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1143000" y="3873500"/>
            <a:ext cx="1246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Professional &amp; Academic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5199641" y="3730625"/>
            <a:ext cx="484187" cy="222250"/>
          </a:xfrm>
          <a:custGeom>
            <a:avLst/>
            <a:gdLst/>
            <a:ahLst/>
            <a:cxnLst/>
            <a:rect l="l" t="t" r="r" b="b"/>
            <a:pathLst>
              <a:path w="484187" h="222250">
                <a:moveTo>
                  <a:pt x="111125" y="0"/>
                </a:moveTo>
                <a:lnTo>
                  <a:pt x="373063" y="0"/>
                </a:lnTo>
                <a:cubicBezTo>
                  <a:pt x="434394" y="0"/>
                  <a:pt x="484187" y="49793"/>
                  <a:pt x="484187" y="111125"/>
                </a:cubicBezTo>
                <a:lnTo>
                  <a:pt x="484187" y="111125"/>
                </a:lnTo>
                <a:cubicBezTo>
                  <a:pt x="484187" y="172457"/>
                  <a:pt x="434394" y="222250"/>
                  <a:pt x="373063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2"/>
          <p:cNvSpPr/>
          <p:nvPr/>
        </p:nvSpPr>
        <p:spPr>
          <a:xfrm>
            <a:off x="5199641" y="3730625"/>
            <a:ext cx="539750" cy="222250"/>
          </a:xfrm>
          <a:prstGeom prst="rect">
            <a:avLst/>
          </a:prstGeom>
          <a:noFill/>
          <a:ln/>
        </p:spPr>
        <p:txBody>
          <a:bodyPr wrap="square" lIns="95250" tIns="31750" rIns="95250" bIns="3175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Fluent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666750" y="4095750"/>
            <a:ext cx="5016500" cy="63500"/>
          </a:xfrm>
          <a:custGeom>
            <a:avLst/>
            <a:gdLst/>
            <a:ahLst/>
            <a:cxnLst/>
            <a:rect l="l" t="t" r="r" b="b"/>
            <a:pathLst>
              <a:path w="5016500" h="63500">
                <a:moveTo>
                  <a:pt x="31750" y="0"/>
                </a:moveTo>
                <a:lnTo>
                  <a:pt x="4984750" y="0"/>
                </a:lnTo>
                <a:cubicBezTo>
                  <a:pt x="5002273" y="0"/>
                  <a:pt x="5016500" y="14227"/>
                  <a:pt x="5016500" y="31750"/>
                </a:cubicBezTo>
                <a:lnTo>
                  <a:pt x="5016500" y="31750"/>
                </a:lnTo>
                <a:cubicBezTo>
                  <a:pt x="5016500" y="49273"/>
                  <a:pt x="5002273" y="63500"/>
                  <a:pt x="4984750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4"/>
          <p:cNvSpPr/>
          <p:nvPr/>
        </p:nvSpPr>
        <p:spPr>
          <a:xfrm>
            <a:off x="666750" y="4095750"/>
            <a:ext cx="4762500" cy="63500"/>
          </a:xfrm>
          <a:custGeom>
            <a:avLst/>
            <a:gdLst/>
            <a:ahLst/>
            <a:cxnLst/>
            <a:rect l="l" t="t" r="r" b="b"/>
            <a:pathLst>
              <a:path w="4762500" h="63500">
                <a:moveTo>
                  <a:pt x="31750" y="0"/>
                </a:moveTo>
                <a:lnTo>
                  <a:pt x="4730750" y="0"/>
                </a:lnTo>
                <a:cubicBezTo>
                  <a:pt x="4748273" y="0"/>
                  <a:pt x="4762500" y="14227"/>
                  <a:pt x="4762500" y="31750"/>
                </a:cubicBezTo>
                <a:lnTo>
                  <a:pt x="4762500" y="31750"/>
                </a:lnTo>
                <a:cubicBezTo>
                  <a:pt x="4762500" y="49273"/>
                  <a:pt x="4748273" y="63500"/>
                  <a:pt x="4730750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Shape 35"/>
          <p:cNvSpPr/>
          <p:nvPr/>
        </p:nvSpPr>
        <p:spPr>
          <a:xfrm>
            <a:off x="320146" y="4638146"/>
            <a:ext cx="5680604" cy="2124604"/>
          </a:xfrm>
          <a:custGeom>
            <a:avLst/>
            <a:gdLst/>
            <a:ahLst/>
            <a:cxnLst/>
            <a:rect l="l" t="t" r="r" b="b"/>
            <a:pathLst>
              <a:path w="5680604" h="2124604">
                <a:moveTo>
                  <a:pt x="63504" y="0"/>
                </a:moveTo>
                <a:lnTo>
                  <a:pt x="5617100" y="0"/>
                </a:lnTo>
                <a:cubicBezTo>
                  <a:pt x="5652172" y="0"/>
                  <a:pt x="5680604" y="28432"/>
                  <a:pt x="5680604" y="63504"/>
                </a:cubicBezTo>
                <a:lnTo>
                  <a:pt x="5680604" y="2061100"/>
                </a:lnTo>
                <a:cubicBezTo>
                  <a:pt x="5680604" y="2096172"/>
                  <a:pt x="5652172" y="2124604"/>
                  <a:pt x="5617100" y="2124604"/>
                </a:cubicBezTo>
                <a:lnTo>
                  <a:pt x="63504" y="2124604"/>
                </a:lnTo>
                <a:cubicBezTo>
                  <a:pt x="28432" y="2124604"/>
                  <a:pt x="0" y="2096172"/>
                  <a:pt x="0" y="2061100"/>
                </a:cubicBezTo>
                <a:lnTo>
                  <a:pt x="0" y="63504"/>
                </a:lnTo>
                <a:cubicBezTo>
                  <a:pt x="0" y="28455"/>
                  <a:pt x="28455" y="0"/>
                  <a:pt x="63504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 w="8467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9" name="Shape 36"/>
          <p:cNvSpPr/>
          <p:nvPr/>
        </p:nvSpPr>
        <p:spPr>
          <a:xfrm>
            <a:off x="501385" y="4831294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09110" y="86816"/>
                </a:moveTo>
                <a:lnTo>
                  <a:pt x="49919" y="86816"/>
                </a:lnTo>
                <a:cubicBezTo>
                  <a:pt x="50819" y="106815"/>
                  <a:pt x="55252" y="125233"/>
                  <a:pt x="61547" y="138720"/>
                </a:cubicBezTo>
                <a:cubicBezTo>
                  <a:pt x="65081" y="146317"/>
                  <a:pt x="68895" y="151681"/>
                  <a:pt x="72430" y="154967"/>
                </a:cubicBezTo>
                <a:cubicBezTo>
                  <a:pt x="75902" y="158223"/>
                  <a:pt x="78290" y="158750"/>
                  <a:pt x="79530" y="158750"/>
                </a:cubicBezTo>
                <a:cubicBezTo>
                  <a:pt x="80770" y="158750"/>
                  <a:pt x="83158" y="158223"/>
                  <a:pt x="86630" y="154967"/>
                </a:cubicBezTo>
                <a:cubicBezTo>
                  <a:pt x="90165" y="151681"/>
                  <a:pt x="93979" y="146286"/>
                  <a:pt x="97513" y="138720"/>
                </a:cubicBezTo>
                <a:cubicBezTo>
                  <a:pt x="103808" y="125233"/>
                  <a:pt x="108241" y="106815"/>
                  <a:pt x="109141" y="86816"/>
                </a:cubicBezTo>
                <a:close/>
                <a:moveTo>
                  <a:pt x="49888" y="71934"/>
                </a:moveTo>
                <a:lnTo>
                  <a:pt x="109079" y="71934"/>
                </a:lnTo>
                <a:cubicBezTo>
                  <a:pt x="108210" y="51935"/>
                  <a:pt x="103777" y="33517"/>
                  <a:pt x="97482" y="20030"/>
                </a:cubicBezTo>
                <a:cubicBezTo>
                  <a:pt x="93948" y="12464"/>
                  <a:pt x="90134" y="7069"/>
                  <a:pt x="86599" y="3783"/>
                </a:cubicBezTo>
                <a:cubicBezTo>
                  <a:pt x="83127" y="527"/>
                  <a:pt x="80739" y="0"/>
                  <a:pt x="79499" y="0"/>
                </a:cubicBezTo>
                <a:cubicBezTo>
                  <a:pt x="78259" y="0"/>
                  <a:pt x="75871" y="527"/>
                  <a:pt x="72399" y="3783"/>
                </a:cubicBezTo>
                <a:cubicBezTo>
                  <a:pt x="68864" y="7069"/>
                  <a:pt x="65050" y="12464"/>
                  <a:pt x="61516" y="20030"/>
                </a:cubicBezTo>
                <a:cubicBezTo>
                  <a:pt x="55221" y="33517"/>
                  <a:pt x="50788" y="51935"/>
                  <a:pt x="49888" y="71934"/>
                </a:cubicBezTo>
                <a:close/>
                <a:moveTo>
                  <a:pt x="35006" y="71934"/>
                </a:moveTo>
                <a:cubicBezTo>
                  <a:pt x="36091" y="45393"/>
                  <a:pt x="42943" y="20743"/>
                  <a:pt x="52958" y="4558"/>
                </a:cubicBezTo>
                <a:cubicBezTo>
                  <a:pt x="24402" y="14666"/>
                  <a:pt x="3380" y="40680"/>
                  <a:pt x="465" y="71934"/>
                </a:cubicBezTo>
                <a:lnTo>
                  <a:pt x="35006" y="71934"/>
                </a:lnTo>
                <a:close/>
                <a:moveTo>
                  <a:pt x="465" y="86816"/>
                </a:moveTo>
                <a:cubicBezTo>
                  <a:pt x="3380" y="118070"/>
                  <a:pt x="24402" y="144084"/>
                  <a:pt x="52958" y="154192"/>
                </a:cubicBezTo>
                <a:cubicBezTo>
                  <a:pt x="42943" y="138007"/>
                  <a:pt x="36091" y="113357"/>
                  <a:pt x="35006" y="86816"/>
                </a:cubicBezTo>
                <a:lnTo>
                  <a:pt x="465" y="86816"/>
                </a:lnTo>
                <a:close/>
                <a:moveTo>
                  <a:pt x="123992" y="86816"/>
                </a:moveTo>
                <a:cubicBezTo>
                  <a:pt x="122907" y="113357"/>
                  <a:pt x="116055" y="138007"/>
                  <a:pt x="106040" y="154192"/>
                </a:cubicBezTo>
                <a:cubicBezTo>
                  <a:pt x="134596" y="144053"/>
                  <a:pt x="155618" y="118070"/>
                  <a:pt x="158533" y="86816"/>
                </a:cubicBezTo>
                <a:lnTo>
                  <a:pt x="123992" y="86816"/>
                </a:lnTo>
                <a:close/>
                <a:moveTo>
                  <a:pt x="158533" y="71934"/>
                </a:moveTo>
                <a:cubicBezTo>
                  <a:pt x="155618" y="40680"/>
                  <a:pt x="134596" y="14666"/>
                  <a:pt x="106040" y="4558"/>
                </a:cubicBezTo>
                <a:cubicBezTo>
                  <a:pt x="116055" y="20743"/>
                  <a:pt x="122907" y="45393"/>
                  <a:pt x="123992" y="71934"/>
                </a:cubicBezTo>
                <a:lnTo>
                  <a:pt x="158533" y="71934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7"/>
          <p:cNvSpPr/>
          <p:nvPr/>
        </p:nvSpPr>
        <p:spPr>
          <a:xfrm>
            <a:off x="679979" y="4799544"/>
            <a:ext cx="5238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International Experience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481542" y="5148794"/>
            <a:ext cx="5357813" cy="381000"/>
          </a:xfrm>
          <a:custGeom>
            <a:avLst/>
            <a:gdLst/>
            <a:ahLst/>
            <a:cxnLst/>
            <a:rect l="l" t="t" r="r" b="b"/>
            <a:pathLst>
              <a:path w="5357813" h="381000">
                <a:moveTo>
                  <a:pt x="63501" y="0"/>
                </a:moveTo>
                <a:lnTo>
                  <a:pt x="5294311" y="0"/>
                </a:lnTo>
                <a:cubicBezTo>
                  <a:pt x="5329382" y="0"/>
                  <a:pt x="5357813" y="28430"/>
                  <a:pt x="5357813" y="63501"/>
                </a:cubicBezTo>
                <a:lnTo>
                  <a:pt x="5357813" y="317499"/>
                </a:lnTo>
                <a:cubicBezTo>
                  <a:pt x="5357813" y="352570"/>
                  <a:pt x="5329382" y="381000"/>
                  <a:pt x="5294311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39"/>
          <p:cNvSpPr/>
          <p:nvPr/>
        </p:nvSpPr>
        <p:spPr>
          <a:xfrm>
            <a:off x="592667" y="527579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0"/>
          <p:cNvSpPr/>
          <p:nvPr/>
        </p:nvSpPr>
        <p:spPr>
          <a:xfrm>
            <a:off x="830792" y="5244044"/>
            <a:ext cx="279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Academic experience in UK (Plymouth University)</a:t>
            </a:r>
            <a:endParaRPr lang="en-US" sz="1600" dirty="0"/>
          </a:p>
        </p:txBody>
      </p:sp>
      <p:sp>
        <p:nvSpPr>
          <p:cNvPr id="44" name="Shape 41"/>
          <p:cNvSpPr/>
          <p:nvPr/>
        </p:nvSpPr>
        <p:spPr>
          <a:xfrm>
            <a:off x="481542" y="5625044"/>
            <a:ext cx="5357813" cy="381000"/>
          </a:xfrm>
          <a:custGeom>
            <a:avLst/>
            <a:gdLst/>
            <a:ahLst/>
            <a:cxnLst/>
            <a:rect l="l" t="t" r="r" b="b"/>
            <a:pathLst>
              <a:path w="5357813" h="381000">
                <a:moveTo>
                  <a:pt x="63501" y="0"/>
                </a:moveTo>
                <a:lnTo>
                  <a:pt x="5294311" y="0"/>
                </a:lnTo>
                <a:cubicBezTo>
                  <a:pt x="5329382" y="0"/>
                  <a:pt x="5357813" y="28430"/>
                  <a:pt x="5357813" y="63501"/>
                </a:cubicBezTo>
                <a:lnTo>
                  <a:pt x="5357813" y="317499"/>
                </a:lnTo>
                <a:cubicBezTo>
                  <a:pt x="5357813" y="352570"/>
                  <a:pt x="5329382" y="381000"/>
                  <a:pt x="5294311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Shape 42"/>
          <p:cNvSpPr/>
          <p:nvPr/>
        </p:nvSpPr>
        <p:spPr>
          <a:xfrm>
            <a:off x="592667" y="575204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Text 43"/>
          <p:cNvSpPr/>
          <p:nvPr/>
        </p:nvSpPr>
        <p:spPr>
          <a:xfrm>
            <a:off x="830792" y="5720294"/>
            <a:ext cx="2603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Research presentations in USA, Spain, England</a:t>
            </a:r>
            <a:endParaRPr lang="en-US" sz="1600" dirty="0"/>
          </a:p>
        </p:txBody>
      </p:sp>
      <p:sp>
        <p:nvSpPr>
          <p:cNvPr id="47" name="Shape 44"/>
          <p:cNvSpPr/>
          <p:nvPr/>
        </p:nvSpPr>
        <p:spPr>
          <a:xfrm>
            <a:off x="481542" y="6101294"/>
            <a:ext cx="5357813" cy="381000"/>
          </a:xfrm>
          <a:custGeom>
            <a:avLst/>
            <a:gdLst/>
            <a:ahLst/>
            <a:cxnLst/>
            <a:rect l="l" t="t" r="r" b="b"/>
            <a:pathLst>
              <a:path w="5357813" h="381000">
                <a:moveTo>
                  <a:pt x="63501" y="0"/>
                </a:moveTo>
                <a:lnTo>
                  <a:pt x="5294311" y="0"/>
                </a:lnTo>
                <a:cubicBezTo>
                  <a:pt x="5329382" y="0"/>
                  <a:pt x="5357813" y="28430"/>
                  <a:pt x="5357813" y="63501"/>
                </a:cubicBezTo>
                <a:lnTo>
                  <a:pt x="5357813" y="317499"/>
                </a:lnTo>
                <a:cubicBezTo>
                  <a:pt x="5357813" y="352570"/>
                  <a:pt x="5329382" y="381000"/>
                  <a:pt x="5294311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5"/>
          <p:cNvSpPr/>
          <p:nvPr/>
        </p:nvSpPr>
        <p:spPr>
          <a:xfrm>
            <a:off x="592667" y="6228294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6"/>
          <p:cNvSpPr/>
          <p:nvPr/>
        </p:nvSpPr>
        <p:spPr>
          <a:xfrm>
            <a:off x="830792" y="6196544"/>
            <a:ext cx="2722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Cross-cultural collaboration and communication</a:t>
            </a:r>
            <a:endParaRPr lang="en-US" sz="1600" dirty="0"/>
          </a:p>
        </p:txBody>
      </p:sp>
      <p:sp>
        <p:nvSpPr>
          <p:cNvPr id="50" name="Shape 47"/>
          <p:cNvSpPr/>
          <p:nvPr/>
        </p:nvSpPr>
        <p:spPr>
          <a:xfrm>
            <a:off x="6207125" y="1143000"/>
            <a:ext cx="5667375" cy="5619750"/>
          </a:xfrm>
          <a:custGeom>
            <a:avLst/>
            <a:gdLst/>
            <a:ahLst/>
            <a:cxnLst/>
            <a:rect l="l" t="t" r="r" b="b"/>
            <a:pathLst>
              <a:path w="5667375" h="5619750">
                <a:moveTo>
                  <a:pt x="31750" y="0"/>
                </a:moveTo>
                <a:lnTo>
                  <a:pt x="5603872" y="0"/>
                </a:lnTo>
                <a:cubicBezTo>
                  <a:pt x="5638944" y="0"/>
                  <a:pt x="5667375" y="28431"/>
                  <a:pt x="5667375" y="63503"/>
                </a:cubicBezTo>
                <a:lnTo>
                  <a:pt x="5667375" y="5556247"/>
                </a:lnTo>
                <a:cubicBezTo>
                  <a:pt x="5667375" y="5591319"/>
                  <a:pt x="5638944" y="5619750"/>
                  <a:pt x="5603872" y="5619750"/>
                </a:cubicBezTo>
                <a:lnTo>
                  <a:pt x="31750" y="5619750"/>
                </a:lnTo>
                <a:cubicBezTo>
                  <a:pt x="14227" y="5619750"/>
                  <a:pt x="0" y="5605523"/>
                  <a:pt x="0" y="55880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C3138">
              <a:alpha val="9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1" name="Shape 48"/>
          <p:cNvSpPr/>
          <p:nvPr/>
        </p:nvSpPr>
        <p:spPr>
          <a:xfrm>
            <a:off x="6207125" y="1143000"/>
            <a:ext cx="31750" cy="5619750"/>
          </a:xfrm>
          <a:custGeom>
            <a:avLst/>
            <a:gdLst/>
            <a:ahLst/>
            <a:cxnLst/>
            <a:rect l="l" t="t" r="r" b="b"/>
            <a:pathLst>
              <a:path w="31750" h="5619750">
                <a:moveTo>
                  <a:pt x="31750" y="0"/>
                </a:moveTo>
                <a:lnTo>
                  <a:pt x="31750" y="0"/>
                </a:lnTo>
                <a:lnTo>
                  <a:pt x="31750" y="5619750"/>
                </a:lnTo>
                <a:lnTo>
                  <a:pt x="31750" y="5619750"/>
                </a:lnTo>
                <a:cubicBezTo>
                  <a:pt x="14227" y="5619750"/>
                  <a:pt x="0" y="5605523"/>
                  <a:pt x="0" y="55880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2" name="Shape 49"/>
          <p:cNvSpPr/>
          <p:nvPr/>
        </p:nvSpPr>
        <p:spPr>
          <a:xfrm>
            <a:off x="6425406" y="13652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0050" y="19794"/>
                </a:moveTo>
                <a:lnTo>
                  <a:pt x="56666" y="68014"/>
                </a:lnTo>
                <a:cubicBezTo>
                  <a:pt x="54955" y="69912"/>
                  <a:pt x="55029" y="72851"/>
                  <a:pt x="56852" y="74675"/>
                </a:cubicBezTo>
                <a:cubicBezTo>
                  <a:pt x="68200" y="86023"/>
                  <a:pt x="86618" y="86023"/>
                  <a:pt x="97966" y="74675"/>
                </a:cubicBezTo>
                <a:lnTo>
                  <a:pt x="109798" y="62843"/>
                </a:lnTo>
                <a:cubicBezTo>
                  <a:pt x="111361" y="61280"/>
                  <a:pt x="113333" y="60424"/>
                  <a:pt x="115342" y="60275"/>
                </a:cubicBezTo>
                <a:cubicBezTo>
                  <a:pt x="117872" y="60052"/>
                  <a:pt x="120476" y="60908"/>
                  <a:pt x="122411" y="62843"/>
                </a:cubicBezTo>
                <a:lnTo>
                  <a:pt x="188119" y="127992"/>
                </a:lnTo>
                <a:lnTo>
                  <a:pt x="214313" y="107156"/>
                </a:lnTo>
                <a:lnTo>
                  <a:pt x="214313" y="0"/>
                </a:lnTo>
                <a:lnTo>
                  <a:pt x="172641" y="23812"/>
                </a:lnTo>
                <a:lnTo>
                  <a:pt x="163785" y="17897"/>
                </a:lnTo>
                <a:cubicBezTo>
                  <a:pt x="157907" y="13990"/>
                  <a:pt x="151023" y="11906"/>
                  <a:pt x="143954" y="11906"/>
                </a:cubicBezTo>
                <a:lnTo>
                  <a:pt x="117760" y="11906"/>
                </a:lnTo>
                <a:cubicBezTo>
                  <a:pt x="117351" y="11906"/>
                  <a:pt x="116904" y="11906"/>
                  <a:pt x="116495" y="11943"/>
                </a:cubicBezTo>
                <a:cubicBezTo>
                  <a:pt x="110207" y="12278"/>
                  <a:pt x="104291" y="15106"/>
                  <a:pt x="100050" y="19794"/>
                </a:cubicBezTo>
                <a:close/>
                <a:moveTo>
                  <a:pt x="43383" y="56071"/>
                </a:moveTo>
                <a:lnTo>
                  <a:pt x="83121" y="11906"/>
                </a:lnTo>
                <a:lnTo>
                  <a:pt x="68387" y="11906"/>
                </a:lnTo>
                <a:cubicBezTo>
                  <a:pt x="58899" y="11906"/>
                  <a:pt x="49820" y="15664"/>
                  <a:pt x="43123" y="22361"/>
                </a:cubicBezTo>
                <a:lnTo>
                  <a:pt x="0" y="71438"/>
                </a:lnTo>
                <a:lnTo>
                  <a:pt x="0" y="202406"/>
                </a:lnTo>
                <a:lnTo>
                  <a:pt x="53578" y="151805"/>
                </a:lnTo>
                <a:lnTo>
                  <a:pt x="58192" y="155637"/>
                </a:lnTo>
                <a:cubicBezTo>
                  <a:pt x="66749" y="162781"/>
                  <a:pt x="77539" y="166688"/>
                  <a:pt x="88664" y="166688"/>
                </a:cubicBezTo>
                <a:lnTo>
                  <a:pt x="94506" y="166688"/>
                </a:lnTo>
                <a:lnTo>
                  <a:pt x="91901" y="164083"/>
                </a:lnTo>
                <a:cubicBezTo>
                  <a:pt x="88404" y="160586"/>
                  <a:pt x="88404" y="154930"/>
                  <a:pt x="91901" y="151470"/>
                </a:cubicBezTo>
                <a:cubicBezTo>
                  <a:pt x="95399" y="148010"/>
                  <a:pt x="101054" y="147972"/>
                  <a:pt x="104515" y="151470"/>
                </a:cubicBezTo>
                <a:lnTo>
                  <a:pt x="119769" y="166725"/>
                </a:lnTo>
                <a:lnTo>
                  <a:pt x="123118" y="166725"/>
                </a:lnTo>
                <a:cubicBezTo>
                  <a:pt x="130225" y="166725"/>
                  <a:pt x="137182" y="165125"/>
                  <a:pt x="143508" y="162148"/>
                </a:cubicBezTo>
                <a:lnTo>
                  <a:pt x="133573" y="152177"/>
                </a:lnTo>
                <a:cubicBezTo>
                  <a:pt x="130076" y="148679"/>
                  <a:pt x="130076" y="143024"/>
                  <a:pt x="133573" y="139564"/>
                </a:cubicBezTo>
                <a:cubicBezTo>
                  <a:pt x="137071" y="136103"/>
                  <a:pt x="142726" y="136066"/>
                  <a:pt x="146186" y="139564"/>
                </a:cubicBezTo>
                <a:lnTo>
                  <a:pt x="158093" y="151470"/>
                </a:lnTo>
                <a:lnTo>
                  <a:pt x="164604" y="144959"/>
                </a:lnTo>
                <a:cubicBezTo>
                  <a:pt x="167915" y="141647"/>
                  <a:pt x="168883" y="136847"/>
                  <a:pt x="167432" y="132643"/>
                </a:cubicBezTo>
                <a:lnTo>
                  <a:pt x="116123" y="81744"/>
                </a:lnTo>
                <a:lnTo>
                  <a:pt x="110579" y="87288"/>
                </a:lnTo>
                <a:cubicBezTo>
                  <a:pt x="92236" y="105631"/>
                  <a:pt x="62545" y="105631"/>
                  <a:pt x="44202" y="87288"/>
                </a:cubicBezTo>
                <a:cubicBezTo>
                  <a:pt x="35644" y="78730"/>
                  <a:pt x="35309" y="65001"/>
                  <a:pt x="43383" y="56034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Text 50"/>
          <p:cNvSpPr/>
          <p:nvPr/>
        </p:nvSpPr>
        <p:spPr>
          <a:xfrm>
            <a:off x="6651625" y="1333500"/>
            <a:ext cx="51276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D4A2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Professional &amp; Community Activities</a:t>
            </a:r>
            <a:endParaRPr lang="en-US" sz="1600" dirty="0"/>
          </a:p>
        </p:txBody>
      </p:sp>
      <p:sp>
        <p:nvSpPr>
          <p:cNvPr id="54" name="Shape 51"/>
          <p:cNvSpPr/>
          <p:nvPr/>
        </p:nvSpPr>
        <p:spPr>
          <a:xfrm>
            <a:off x="6429375" y="1746250"/>
            <a:ext cx="5254625" cy="889000"/>
          </a:xfrm>
          <a:custGeom>
            <a:avLst/>
            <a:gdLst/>
            <a:ahLst/>
            <a:cxnLst/>
            <a:rect l="l" t="t" r="r" b="b"/>
            <a:pathLst>
              <a:path w="5254625" h="889000">
                <a:moveTo>
                  <a:pt x="31750" y="0"/>
                </a:moveTo>
                <a:lnTo>
                  <a:pt x="5191124" y="0"/>
                </a:lnTo>
                <a:cubicBezTo>
                  <a:pt x="5226195" y="0"/>
                  <a:pt x="5254625" y="28430"/>
                  <a:pt x="5254625" y="63501"/>
                </a:cubicBezTo>
                <a:lnTo>
                  <a:pt x="5254625" y="825499"/>
                </a:lnTo>
                <a:cubicBezTo>
                  <a:pt x="5254625" y="860570"/>
                  <a:pt x="5226195" y="889000"/>
                  <a:pt x="5191124" y="889000"/>
                </a:cubicBezTo>
                <a:lnTo>
                  <a:pt x="31750" y="889000"/>
                </a:lnTo>
                <a:cubicBezTo>
                  <a:pt x="14215" y="889000"/>
                  <a:pt x="0" y="874785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52"/>
          <p:cNvSpPr/>
          <p:nvPr/>
        </p:nvSpPr>
        <p:spPr>
          <a:xfrm>
            <a:off x="6429375" y="174625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3175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31750" y="889000"/>
                </a:lnTo>
                <a:cubicBezTo>
                  <a:pt x="14227" y="889000"/>
                  <a:pt x="0" y="874773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53"/>
          <p:cNvSpPr/>
          <p:nvPr/>
        </p:nvSpPr>
        <p:spPr>
          <a:xfrm>
            <a:off x="6572250" y="1873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Shape 54"/>
          <p:cNvSpPr/>
          <p:nvPr/>
        </p:nvSpPr>
        <p:spPr>
          <a:xfrm>
            <a:off x="6673453" y="1984375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86692" y="9612"/>
                </a:moveTo>
                <a:cubicBezTo>
                  <a:pt x="82321" y="3566"/>
                  <a:pt x="75313" y="0"/>
                  <a:pt x="67872" y="0"/>
                </a:cubicBezTo>
                <a:cubicBezTo>
                  <a:pt x="55035" y="0"/>
                  <a:pt x="44648" y="10387"/>
                  <a:pt x="44648" y="23223"/>
                </a:cubicBezTo>
                <a:lnTo>
                  <a:pt x="44648" y="23968"/>
                </a:lnTo>
                <a:cubicBezTo>
                  <a:pt x="44648" y="43935"/>
                  <a:pt x="70073" y="65329"/>
                  <a:pt x="82538" y="74600"/>
                </a:cubicBezTo>
                <a:cubicBezTo>
                  <a:pt x="86568" y="77608"/>
                  <a:pt x="91994" y="77608"/>
                  <a:pt x="96025" y="74600"/>
                </a:cubicBezTo>
                <a:cubicBezTo>
                  <a:pt x="108490" y="65298"/>
                  <a:pt x="133914" y="43935"/>
                  <a:pt x="133914" y="23968"/>
                </a:cubicBezTo>
                <a:lnTo>
                  <a:pt x="133914" y="23223"/>
                </a:lnTo>
                <a:cubicBezTo>
                  <a:pt x="133914" y="10387"/>
                  <a:pt x="123527" y="0"/>
                  <a:pt x="110691" y="0"/>
                </a:cubicBezTo>
                <a:cubicBezTo>
                  <a:pt x="103250" y="0"/>
                  <a:pt x="96242" y="3566"/>
                  <a:pt x="91870" y="9612"/>
                </a:cubicBezTo>
                <a:lnTo>
                  <a:pt x="89297" y="13240"/>
                </a:lnTo>
                <a:lnTo>
                  <a:pt x="86692" y="9612"/>
                </a:lnTo>
                <a:close/>
                <a:moveTo>
                  <a:pt x="33889" y="105885"/>
                </a:moveTo>
                <a:lnTo>
                  <a:pt x="20681" y="119062"/>
                </a:lnTo>
                <a:lnTo>
                  <a:pt x="9922" y="119062"/>
                </a:lnTo>
                <a:cubicBezTo>
                  <a:pt x="4434" y="119062"/>
                  <a:pt x="0" y="123496"/>
                  <a:pt x="0" y="128984"/>
                </a:cubicBezTo>
                <a:lnTo>
                  <a:pt x="0" y="148828"/>
                </a:lnTo>
                <a:cubicBezTo>
                  <a:pt x="0" y="154316"/>
                  <a:pt x="4434" y="158750"/>
                  <a:pt x="9922" y="158750"/>
                </a:cubicBezTo>
                <a:lnTo>
                  <a:pt x="109296" y="158750"/>
                </a:lnTo>
                <a:cubicBezTo>
                  <a:pt x="118287" y="158750"/>
                  <a:pt x="127062" y="155866"/>
                  <a:pt x="134317" y="150533"/>
                </a:cubicBezTo>
                <a:lnTo>
                  <a:pt x="173571" y="121605"/>
                </a:lnTo>
                <a:cubicBezTo>
                  <a:pt x="179090" y="117543"/>
                  <a:pt x="180268" y="109792"/>
                  <a:pt x="176206" y="104273"/>
                </a:cubicBezTo>
                <a:cubicBezTo>
                  <a:pt x="172145" y="98754"/>
                  <a:pt x="164393" y="97575"/>
                  <a:pt x="158874" y="101637"/>
                </a:cubicBezTo>
                <a:lnTo>
                  <a:pt x="121729" y="128984"/>
                </a:lnTo>
                <a:lnTo>
                  <a:pt x="86816" y="128984"/>
                </a:lnTo>
                <a:cubicBezTo>
                  <a:pt x="82693" y="128984"/>
                  <a:pt x="79375" y="125667"/>
                  <a:pt x="79375" y="121543"/>
                </a:cubicBezTo>
                <a:cubicBezTo>
                  <a:pt x="79375" y="117419"/>
                  <a:pt x="82693" y="114102"/>
                  <a:pt x="86816" y="114102"/>
                </a:cubicBezTo>
                <a:lnTo>
                  <a:pt x="109141" y="114102"/>
                </a:lnTo>
                <a:cubicBezTo>
                  <a:pt x="114629" y="114102"/>
                  <a:pt x="119062" y="109668"/>
                  <a:pt x="119062" y="104180"/>
                </a:cubicBezTo>
                <a:cubicBezTo>
                  <a:pt x="119062" y="98692"/>
                  <a:pt x="114629" y="94258"/>
                  <a:pt x="109141" y="94258"/>
                </a:cubicBezTo>
                <a:lnTo>
                  <a:pt x="61950" y="94258"/>
                </a:lnTo>
                <a:cubicBezTo>
                  <a:pt x="51439" y="94258"/>
                  <a:pt x="41331" y="98444"/>
                  <a:pt x="33889" y="105885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Text 55"/>
          <p:cNvSpPr/>
          <p:nvPr/>
        </p:nvSpPr>
        <p:spPr>
          <a:xfrm>
            <a:off x="7080250" y="1873250"/>
            <a:ext cx="4175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'Hand in Hand' Charity Association</a:t>
            </a:r>
            <a:endParaRPr lang="en-US" sz="1600" dirty="0"/>
          </a:p>
        </p:txBody>
      </p:sp>
      <p:sp>
        <p:nvSpPr>
          <p:cNvPr id="59" name="Text 56"/>
          <p:cNvSpPr/>
          <p:nvPr/>
        </p:nvSpPr>
        <p:spPr>
          <a:xfrm>
            <a:off x="7080250" y="2127250"/>
            <a:ext cx="4167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Tutoring Coordinator</a:t>
            </a:r>
            <a:endParaRPr lang="en-US" sz="1600" dirty="0"/>
          </a:p>
        </p:txBody>
      </p:sp>
      <p:sp>
        <p:nvSpPr>
          <p:cNvPr id="60" name="Text 57"/>
          <p:cNvSpPr/>
          <p:nvPr/>
        </p:nvSpPr>
        <p:spPr>
          <a:xfrm>
            <a:off x="7080250" y="2349500"/>
            <a:ext cx="4159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Coordinating educational support and tutoring programs for community development</a:t>
            </a:r>
            <a:endParaRPr lang="en-US" sz="1600" dirty="0"/>
          </a:p>
        </p:txBody>
      </p:sp>
      <p:sp>
        <p:nvSpPr>
          <p:cNvPr id="61" name="Shape 58"/>
          <p:cNvSpPr/>
          <p:nvPr/>
        </p:nvSpPr>
        <p:spPr>
          <a:xfrm>
            <a:off x="6429375" y="2730500"/>
            <a:ext cx="5254625" cy="889000"/>
          </a:xfrm>
          <a:custGeom>
            <a:avLst/>
            <a:gdLst/>
            <a:ahLst/>
            <a:cxnLst/>
            <a:rect l="l" t="t" r="r" b="b"/>
            <a:pathLst>
              <a:path w="5254625" h="889000">
                <a:moveTo>
                  <a:pt x="31750" y="0"/>
                </a:moveTo>
                <a:lnTo>
                  <a:pt x="5191124" y="0"/>
                </a:lnTo>
                <a:cubicBezTo>
                  <a:pt x="5226195" y="0"/>
                  <a:pt x="5254625" y="28430"/>
                  <a:pt x="5254625" y="63501"/>
                </a:cubicBezTo>
                <a:lnTo>
                  <a:pt x="5254625" y="825499"/>
                </a:lnTo>
                <a:cubicBezTo>
                  <a:pt x="5254625" y="860570"/>
                  <a:pt x="5226195" y="889000"/>
                  <a:pt x="5191124" y="889000"/>
                </a:cubicBezTo>
                <a:lnTo>
                  <a:pt x="31750" y="889000"/>
                </a:lnTo>
                <a:cubicBezTo>
                  <a:pt x="14215" y="889000"/>
                  <a:pt x="0" y="874785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Shape 59"/>
          <p:cNvSpPr/>
          <p:nvPr/>
        </p:nvSpPr>
        <p:spPr>
          <a:xfrm>
            <a:off x="6429375" y="273050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3175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31750" y="889000"/>
                </a:lnTo>
                <a:cubicBezTo>
                  <a:pt x="14227" y="889000"/>
                  <a:pt x="0" y="874773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3" name="Shape 60"/>
          <p:cNvSpPr/>
          <p:nvPr/>
        </p:nvSpPr>
        <p:spPr>
          <a:xfrm>
            <a:off x="6572250" y="2857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4" name="Shape 61"/>
          <p:cNvSpPr/>
          <p:nvPr/>
        </p:nvSpPr>
        <p:spPr>
          <a:xfrm>
            <a:off x="6703219" y="2968625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24805" y="54570"/>
                </a:moveTo>
                <a:cubicBezTo>
                  <a:pt x="24805" y="35404"/>
                  <a:pt x="40365" y="19844"/>
                  <a:pt x="59531" y="19844"/>
                </a:cubicBezTo>
                <a:cubicBezTo>
                  <a:pt x="78697" y="19844"/>
                  <a:pt x="94258" y="35404"/>
                  <a:pt x="94258" y="54570"/>
                </a:cubicBezTo>
                <a:cubicBezTo>
                  <a:pt x="94258" y="73736"/>
                  <a:pt x="78697" y="89297"/>
                  <a:pt x="59531" y="89297"/>
                </a:cubicBezTo>
                <a:cubicBezTo>
                  <a:pt x="40365" y="89297"/>
                  <a:pt x="24805" y="73736"/>
                  <a:pt x="24805" y="54570"/>
                </a:cubicBezTo>
                <a:close/>
                <a:moveTo>
                  <a:pt x="69422" y="108241"/>
                </a:moveTo>
                <a:cubicBezTo>
                  <a:pt x="94847" y="103591"/>
                  <a:pt x="114102" y="81328"/>
                  <a:pt x="114102" y="54570"/>
                </a:cubicBezTo>
                <a:cubicBezTo>
                  <a:pt x="114102" y="24433"/>
                  <a:pt x="89669" y="0"/>
                  <a:pt x="59531" y="0"/>
                </a:cubicBezTo>
                <a:cubicBezTo>
                  <a:pt x="29394" y="0"/>
                  <a:pt x="4961" y="24433"/>
                  <a:pt x="4961" y="54570"/>
                </a:cubicBezTo>
                <a:cubicBezTo>
                  <a:pt x="4961" y="81328"/>
                  <a:pt x="24216" y="103591"/>
                  <a:pt x="49640" y="108241"/>
                </a:cubicBezTo>
                <a:cubicBezTo>
                  <a:pt x="49609" y="108552"/>
                  <a:pt x="49609" y="108831"/>
                  <a:pt x="49609" y="109141"/>
                </a:cubicBezTo>
                <a:lnTo>
                  <a:pt x="49609" y="128984"/>
                </a:lnTo>
                <a:lnTo>
                  <a:pt x="39688" y="128984"/>
                </a:lnTo>
                <a:cubicBezTo>
                  <a:pt x="34199" y="128984"/>
                  <a:pt x="29766" y="133418"/>
                  <a:pt x="29766" y="138906"/>
                </a:cubicBezTo>
                <a:cubicBezTo>
                  <a:pt x="29766" y="144394"/>
                  <a:pt x="34199" y="148828"/>
                  <a:pt x="39688" y="148828"/>
                </a:cubicBezTo>
                <a:lnTo>
                  <a:pt x="49609" y="148828"/>
                </a:lnTo>
                <a:lnTo>
                  <a:pt x="49609" y="158750"/>
                </a:lnTo>
                <a:cubicBezTo>
                  <a:pt x="49609" y="164238"/>
                  <a:pt x="54043" y="168672"/>
                  <a:pt x="59531" y="168672"/>
                </a:cubicBezTo>
                <a:cubicBezTo>
                  <a:pt x="65019" y="168672"/>
                  <a:pt x="69453" y="164238"/>
                  <a:pt x="69453" y="158750"/>
                </a:cubicBezTo>
                <a:lnTo>
                  <a:pt x="69453" y="148828"/>
                </a:lnTo>
                <a:lnTo>
                  <a:pt x="79375" y="148828"/>
                </a:lnTo>
                <a:cubicBezTo>
                  <a:pt x="84863" y="148828"/>
                  <a:pt x="89297" y="144394"/>
                  <a:pt x="89297" y="138906"/>
                </a:cubicBezTo>
                <a:cubicBezTo>
                  <a:pt x="89297" y="133418"/>
                  <a:pt x="84863" y="128984"/>
                  <a:pt x="79375" y="128984"/>
                </a:cubicBezTo>
                <a:lnTo>
                  <a:pt x="69453" y="128984"/>
                </a:lnTo>
                <a:lnTo>
                  <a:pt x="69453" y="109141"/>
                </a:lnTo>
                <a:cubicBezTo>
                  <a:pt x="69453" y="108831"/>
                  <a:pt x="69453" y="108552"/>
                  <a:pt x="69422" y="108241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62"/>
          <p:cNvSpPr/>
          <p:nvPr/>
        </p:nvSpPr>
        <p:spPr>
          <a:xfrm>
            <a:off x="7080250" y="2857500"/>
            <a:ext cx="2897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Moroccan Democratic Association of Women</a:t>
            </a:r>
            <a:endParaRPr lang="en-US" sz="1600" dirty="0"/>
          </a:p>
        </p:txBody>
      </p:sp>
      <p:sp>
        <p:nvSpPr>
          <p:cNvPr id="66" name="Text 63"/>
          <p:cNvSpPr/>
          <p:nvPr/>
        </p:nvSpPr>
        <p:spPr>
          <a:xfrm>
            <a:off x="7080250" y="3111500"/>
            <a:ext cx="2889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Active Member</a:t>
            </a:r>
            <a:endParaRPr lang="en-US" sz="1600" dirty="0"/>
          </a:p>
        </p:txBody>
      </p:sp>
      <p:sp>
        <p:nvSpPr>
          <p:cNvPr id="67" name="Text 64"/>
          <p:cNvSpPr/>
          <p:nvPr/>
        </p:nvSpPr>
        <p:spPr>
          <a:xfrm>
            <a:off x="7080250" y="3333750"/>
            <a:ext cx="28813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Supporting women's rights and empowerment initiatives</a:t>
            </a:r>
            <a:endParaRPr lang="en-US" sz="1600" dirty="0"/>
          </a:p>
        </p:txBody>
      </p:sp>
      <p:sp>
        <p:nvSpPr>
          <p:cNvPr id="68" name="Shape 65"/>
          <p:cNvSpPr/>
          <p:nvPr/>
        </p:nvSpPr>
        <p:spPr>
          <a:xfrm>
            <a:off x="6429375" y="3714750"/>
            <a:ext cx="5254625" cy="889000"/>
          </a:xfrm>
          <a:custGeom>
            <a:avLst/>
            <a:gdLst/>
            <a:ahLst/>
            <a:cxnLst/>
            <a:rect l="l" t="t" r="r" b="b"/>
            <a:pathLst>
              <a:path w="5254625" h="889000">
                <a:moveTo>
                  <a:pt x="31750" y="0"/>
                </a:moveTo>
                <a:lnTo>
                  <a:pt x="5191124" y="0"/>
                </a:lnTo>
                <a:cubicBezTo>
                  <a:pt x="5226195" y="0"/>
                  <a:pt x="5254625" y="28430"/>
                  <a:pt x="5254625" y="63501"/>
                </a:cubicBezTo>
                <a:lnTo>
                  <a:pt x="5254625" y="825499"/>
                </a:lnTo>
                <a:cubicBezTo>
                  <a:pt x="5254625" y="860570"/>
                  <a:pt x="5226195" y="889000"/>
                  <a:pt x="5191124" y="889000"/>
                </a:cubicBezTo>
                <a:lnTo>
                  <a:pt x="31750" y="889000"/>
                </a:lnTo>
                <a:cubicBezTo>
                  <a:pt x="14215" y="889000"/>
                  <a:pt x="0" y="874785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Shape 66"/>
          <p:cNvSpPr/>
          <p:nvPr/>
        </p:nvSpPr>
        <p:spPr>
          <a:xfrm>
            <a:off x="6429375" y="371475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3175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31750" y="889000"/>
                </a:lnTo>
                <a:cubicBezTo>
                  <a:pt x="14227" y="889000"/>
                  <a:pt x="0" y="874773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0" name="Shape 67"/>
          <p:cNvSpPr/>
          <p:nvPr/>
        </p:nvSpPr>
        <p:spPr>
          <a:xfrm>
            <a:off x="6572250" y="38417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1" name="Shape 68"/>
          <p:cNvSpPr/>
          <p:nvPr/>
        </p:nvSpPr>
        <p:spPr>
          <a:xfrm>
            <a:off x="6703219" y="3952875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42168" y="7441"/>
                </a:moveTo>
                <a:cubicBezTo>
                  <a:pt x="42168" y="-2142"/>
                  <a:pt x="49948" y="-9922"/>
                  <a:pt x="59531" y="-9922"/>
                </a:cubicBezTo>
                <a:cubicBezTo>
                  <a:pt x="69114" y="-9922"/>
                  <a:pt x="76895" y="-2142"/>
                  <a:pt x="76895" y="7441"/>
                </a:cubicBezTo>
                <a:cubicBezTo>
                  <a:pt x="76895" y="17024"/>
                  <a:pt x="69114" y="24805"/>
                  <a:pt x="59531" y="24805"/>
                </a:cubicBezTo>
                <a:cubicBezTo>
                  <a:pt x="49948" y="24805"/>
                  <a:pt x="42168" y="17024"/>
                  <a:pt x="42168" y="7441"/>
                </a:cubicBezTo>
                <a:close/>
                <a:moveTo>
                  <a:pt x="34727" y="119062"/>
                </a:moveTo>
                <a:lnTo>
                  <a:pt x="26727" y="119062"/>
                </a:lnTo>
                <a:cubicBezTo>
                  <a:pt x="23347" y="119062"/>
                  <a:pt x="20960" y="115745"/>
                  <a:pt x="22014" y="112520"/>
                </a:cubicBezTo>
                <a:lnTo>
                  <a:pt x="35347" y="72523"/>
                </a:lnTo>
                <a:lnTo>
                  <a:pt x="20371" y="92708"/>
                </a:lnTo>
                <a:cubicBezTo>
                  <a:pt x="17115" y="97110"/>
                  <a:pt x="10883" y="98041"/>
                  <a:pt x="6480" y="94754"/>
                </a:cubicBezTo>
                <a:cubicBezTo>
                  <a:pt x="2077" y="91467"/>
                  <a:pt x="1147" y="85266"/>
                  <a:pt x="4434" y="80863"/>
                </a:cubicBezTo>
                <a:lnTo>
                  <a:pt x="26293" y="51408"/>
                </a:lnTo>
                <a:cubicBezTo>
                  <a:pt x="34106" y="40928"/>
                  <a:pt x="46416" y="34727"/>
                  <a:pt x="59531" y="34727"/>
                </a:cubicBezTo>
                <a:cubicBezTo>
                  <a:pt x="72647" y="34727"/>
                  <a:pt x="84956" y="40928"/>
                  <a:pt x="92770" y="51439"/>
                </a:cubicBezTo>
                <a:lnTo>
                  <a:pt x="114629" y="80894"/>
                </a:lnTo>
                <a:cubicBezTo>
                  <a:pt x="117884" y="85297"/>
                  <a:pt x="116985" y="91498"/>
                  <a:pt x="112582" y="94785"/>
                </a:cubicBezTo>
                <a:cubicBezTo>
                  <a:pt x="108179" y="98072"/>
                  <a:pt x="101978" y="97141"/>
                  <a:pt x="98692" y="92739"/>
                </a:cubicBezTo>
                <a:lnTo>
                  <a:pt x="83716" y="72554"/>
                </a:lnTo>
                <a:lnTo>
                  <a:pt x="97048" y="112520"/>
                </a:lnTo>
                <a:cubicBezTo>
                  <a:pt x="98134" y="115745"/>
                  <a:pt x="95715" y="119062"/>
                  <a:pt x="92335" y="119062"/>
                </a:cubicBezTo>
                <a:lnTo>
                  <a:pt x="84336" y="119062"/>
                </a:lnTo>
                <a:lnTo>
                  <a:pt x="84336" y="158750"/>
                </a:lnTo>
                <a:cubicBezTo>
                  <a:pt x="84336" y="164238"/>
                  <a:pt x="79902" y="168672"/>
                  <a:pt x="74414" y="168672"/>
                </a:cubicBezTo>
                <a:cubicBezTo>
                  <a:pt x="68926" y="168672"/>
                  <a:pt x="64492" y="164238"/>
                  <a:pt x="64492" y="158750"/>
                </a:cubicBezTo>
                <a:lnTo>
                  <a:pt x="64492" y="119062"/>
                </a:lnTo>
                <a:lnTo>
                  <a:pt x="54570" y="119062"/>
                </a:lnTo>
                <a:lnTo>
                  <a:pt x="54570" y="158750"/>
                </a:lnTo>
                <a:cubicBezTo>
                  <a:pt x="54570" y="164238"/>
                  <a:pt x="50136" y="168672"/>
                  <a:pt x="44648" y="168672"/>
                </a:cubicBezTo>
                <a:cubicBezTo>
                  <a:pt x="39160" y="168672"/>
                  <a:pt x="34727" y="164238"/>
                  <a:pt x="34727" y="158750"/>
                </a:cubicBezTo>
                <a:lnTo>
                  <a:pt x="34727" y="119062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Text 69"/>
          <p:cNvSpPr/>
          <p:nvPr/>
        </p:nvSpPr>
        <p:spPr>
          <a:xfrm>
            <a:off x="7080250" y="3841750"/>
            <a:ext cx="3286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Women's Empowerment in Feminine Plural</a:t>
            </a:r>
            <a:endParaRPr lang="en-US" sz="1600" dirty="0"/>
          </a:p>
        </p:txBody>
      </p:sp>
      <p:sp>
        <p:nvSpPr>
          <p:cNvPr id="73" name="Text 70"/>
          <p:cNvSpPr/>
          <p:nvPr/>
        </p:nvSpPr>
        <p:spPr>
          <a:xfrm>
            <a:off x="7080250" y="4095750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Member</a:t>
            </a:r>
            <a:endParaRPr lang="en-US" sz="1600" dirty="0"/>
          </a:p>
        </p:txBody>
      </p:sp>
      <p:sp>
        <p:nvSpPr>
          <p:cNvPr id="74" name="Text 71"/>
          <p:cNvSpPr/>
          <p:nvPr/>
        </p:nvSpPr>
        <p:spPr>
          <a:xfrm>
            <a:off x="7080250" y="4318000"/>
            <a:ext cx="3270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Promoting gender equality and women's professional development</a:t>
            </a:r>
            <a:endParaRPr lang="en-US" sz="1600" dirty="0"/>
          </a:p>
        </p:txBody>
      </p:sp>
      <p:sp>
        <p:nvSpPr>
          <p:cNvPr id="75" name="Shape 72"/>
          <p:cNvSpPr/>
          <p:nvPr/>
        </p:nvSpPr>
        <p:spPr>
          <a:xfrm>
            <a:off x="6429375" y="4699000"/>
            <a:ext cx="5254625" cy="889000"/>
          </a:xfrm>
          <a:custGeom>
            <a:avLst/>
            <a:gdLst/>
            <a:ahLst/>
            <a:cxnLst/>
            <a:rect l="l" t="t" r="r" b="b"/>
            <a:pathLst>
              <a:path w="5254625" h="889000">
                <a:moveTo>
                  <a:pt x="31750" y="0"/>
                </a:moveTo>
                <a:lnTo>
                  <a:pt x="5191124" y="0"/>
                </a:lnTo>
                <a:cubicBezTo>
                  <a:pt x="5226195" y="0"/>
                  <a:pt x="5254625" y="28430"/>
                  <a:pt x="5254625" y="63501"/>
                </a:cubicBezTo>
                <a:lnTo>
                  <a:pt x="5254625" y="825499"/>
                </a:lnTo>
                <a:cubicBezTo>
                  <a:pt x="5254625" y="860570"/>
                  <a:pt x="5226195" y="889000"/>
                  <a:pt x="5191124" y="889000"/>
                </a:cubicBezTo>
                <a:lnTo>
                  <a:pt x="31750" y="889000"/>
                </a:lnTo>
                <a:cubicBezTo>
                  <a:pt x="14215" y="889000"/>
                  <a:pt x="0" y="874785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6" name="Shape 73"/>
          <p:cNvSpPr/>
          <p:nvPr/>
        </p:nvSpPr>
        <p:spPr>
          <a:xfrm>
            <a:off x="6429375" y="469900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3175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31750" y="889000"/>
                </a:lnTo>
                <a:cubicBezTo>
                  <a:pt x="14227" y="889000"/>
                  <a:pt x="0" y="874773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7" name="Shape 74"/>
          <p:cNvSpPr/>
          <p:nvPr/>
        </p:nvSpPr>
        <p:spPr>
          <a:xfrm>
            <a:off x="6572250" y="4826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8" name="Shape 75"/>
          <p:cNvSpPr/>
          <p:nvPr/>
        </p:nvSpPr>
        <p:spPr>
          <a:xfrm>
            <a:off x="6683375" y="493712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49609" y="24495"/>
                </a:moveTo>
                <a:lnTo>
                  <a:pt x="49609" y="49609"/>
                </a:lnTo>
                <a:lnTo>
                  <a:pt x="35719" y="60027"/>
                </a:lnTo>
                <a:cubicBezTo>
                  <a:pt x="31967" y="62849"/>
                  <a:pt x="29766" y="67252"/>
                  <a:pt x="29766" y="71934"/>
                </a:cubicBezTo>
                <a:lnTo>
                  <a:pt x="29766" y="84336"/>
                </a:lnTo>
                <a:lnTo>
                  <a:pt x="10976" y="93731"/>
                </a:lnTo>
                <a:cubicBezTo>
                  <a:pt x="4248" y="97110"/>
                  <a:pt x="0" y="103963"/>
                  <a:pt x="0" y="111497"/>
                </a:cubicBezTo>
                <a:lnTo>
                  <a:pt x="0" y="138906"/>
                </a:lnTo>
                <a:cubicBezTo>
                  <a:pt x="0" y="149851"/>
                  <a:pt x="8899" y="158750"/>
                  <a:pt x="19844" y="158750"/>
                </a:cubicBezTo>
                <a:cubicBezTo>
                  <a:pt x="43005" y="158750"/>
                  <a:pt x="46323" y="158750"/>
                  <a:pt x="119062" y="158750"/>
                </a:cubicBezTo>
                <a:lnTo>
                  <a:pt x="138906" y="158750"/>
                </a:lnTo>
                <a:cubicBezTo>
                  <a:pt x="149851" y="158750"/>
                  <a:pt x="158750" y="149851"/>
                  <a:pt x="158750" y="138906"/>
                </a:cubicBezTo>
                <a:lnTo>
                  <a:pt x="158750" y="111497"/>
                </a:lnTo>
                <a:cubicBezTo>
                  <a:pt x="158750" y="103994"/>
                  <a:pt x="154502" y="97110"/>
                  <a:pt x="147774" y="93762"/>
                </a:cubicBezTo>
                <a:lnTo>
                  <a:pt x="128984" y="84336"/>
                </a:lnTo>
                <a:lnTo>
                  <a:pt x="128984" y="71934"/>
                </a:lnTo>
                <a:cubicBezTo>
                  <a:pt x="128984" y="67252"/>
                  <a:pt x="126783" y="62849"/>
                  <a:pt x="123031" y="60027"/>
                </a:cubicBezTo>
                <a:lnTo>
                  <a:pt x="109141" y="49609"/>
                </a:lnTo>
                <a:lnTo>
                  <a:pt x="109141" y="24495"/>
                </a:lnTo>
                <a:cubicBezTo>
                  <a:pt x="109141" y="21549"/>
                  <a:pt x="107838" y="18759"/>
                  <a:pt x="105575" y="16867"/>
                </a:cubicBezTo>
                <a:lnTo>
                  <a:pt x="84150" y="-992"/>
                </a:lnTo>
                <a:cubicBezTo>
                  <a:pt x="81390" y="-3287"/>
                  <a:pt x="77391" y="-3287"/>
                  <a:pt x="74631" y="-992"/>
                </a:cubicBezTo>
                <a:lnTo>
                  <a:pt x="53175" y="16867"/>
                </a:lnTo>
                <a:cubicBezTo>
                  <a:pt x="50912" y="18759"/>
                  <a:pt x="49609" y="21549"/>
                  <a:pt x="49609" y="24495"/>
                </a:cubicBezTo>
                <a:close/>
                <a:moveTo>
                  <a:pt x="79375" y="99219"/>
                </a:moveTo>
                <a:cubicBezTo>
                  <a:pt x="90320" y="99219"/>
                  <a:pt x="99219" y="108117"/>
                  <a:pt x="99219" y="119062"/>
                </a:cubicBezTo>
                <a:lnTo>
                  <a:pt x="99219" y="143867"/>
                </a:lnTo>
                <a:lnTo>
                  <a:pt x="59531" y="143867"/>
                </a:lnTo>
                <a:lnTo>
                  <a:pt x="59531" y="119062"/>
                </a:lnTo>
                <a:cubicBezTo>
                  <a:pt x="59531" y="108117"/>
                  <a:pt x="68430" y="99219"/>
                  <a:pt x="79375" y="99219"/>
                </a:cubicBezTo>
                <a:close/>
              </a:path>
            </a:pathLst>
          </a:custGeom>
          <a:solidFill>
            <a:srgbClr val="4A6D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9" name="Text 76"/>
          <p:cNvSpPr/>
          <p:nvPr/>
        </p:nvSpPr>
        <p:spPr>
          <a:xfrm>
            <a:off x="7080250" y="4826000"/>
            <a:ext cx="2532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Rabat EEAM TEMPLE</a:t>
            </a:r>
            <a:endParaRPr lang="en-US" sz="1600" dirty="0"/>
          </a:p>
        </p:txBody>
      </p:sp>
      <p:sp>
        <p:nvSpPr>
          <p:cNvPr id="80" name="Text 77"/>
          <p:cNvSpPr/>
          <p:nvPr/>
        </p:nvSpPr>
        <p:spPr>
          <a:xfrm>
            <a:off x="7080250" y="5080000"/>
            <a:ext cx="2524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Adult Group Member</a:t>
            </a:r>
            <a:endParaRPr lang="en-US" sz="1600" dirty="0"/>
          </a:p>
        </p:txBody>
      </p:sp>
      <p:sp>
        <p:nvSpPr>
          <p:cNvPr id="81" name="Text 78"/>
          <p:cNvSpPr/>
          <p:nvPr/>
        </p:nvSpPr>
        <p:spPr>
          <a:xfrm>
            <a:off x="7080250" y="5302250"/>
            <a:ext cx="2516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Community engagement and spiritual development</a:t>
            </a:r>
            <a:endParaRPr lang="en-US" sz="1600" dirty="0"/>
          </a:p>
        </p:txBody>
      </p:sp>
      <p:sp>
        <p:nvSpPr>
          <p:cNvPr id="82" name="Shape 79"/>
          <p:cNvSpPr/>
          <p:nvPr/>
        </p:nvSpPr>
        <p:spPr>
          <a:xfrm>
            <a:off x="6429375" y="5683250"/>
            <a:ext cx="5254625" cy="889000"/>
          </a:xfrm>
          <a:custGeom>
            <a:avLst/>
            <a:gdLst/>
            <a:ahLst/>
            <a:cxnLst/>
            <a:rect l="l" t="t" r="r" b="b"/>
            <a:pathLst>
              <a:path w="5254625" h="889000">
                <a:moveTo>
                  <a:pt x="31750" y="0"/>
                </a:moveTo>
                <a:lnTo>
                  <a:pt x="5191124" y="0"/>
                </a:lnTo>
                <a:cubicBezTo>
                  <a:pt x="5226195" y="0"/>
                  <a:pt x="5254625" y="28430"/>
                  <a:pt x="5254625" y="63501"/>
                </a:cubicBezTo>
                <a:lnTo>
                  <a:pt x="5254625" y="825499"/>
                </a:lnTo>
                <a:cubicBezTo>
                  <a:pt x="5254625" y="860570"/>
                  <a:pt x="5226195" y="889000"/>
                  <a:pt x="5191124" y="889000"/>
                </a:cubicBezTo>
                <a:lnTo>
                  <a:pt x="31750" y="889000"/>
                </a:lnTo>
                <a:cubicBezTo>
                  <a:pt x="14215" y="889000"/>
                  <a:pt x="0" y="874785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3" name="Shape 80"/>
          <p:cNvSpPr/>
          <p:nvPr/>
        </p:nvSpPr>
        <p:spPr>
          <a:xfrm>
            <a:off x="6429375" y="568325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3175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31750" y="889000"/>
                </a:lnTo>
                <a:cubicBezTo>
                  <a:pt x="14227" y="889000"/>
                  <a:pt x="0" y="874773"/>
                  <a:pt x="0" y="857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4" name="Shape 81"/>
          <p:cNvSpPr/>
          <p:nvPr/>
        </p:nvSpPr>
        <p:spPr>
          <a:xfrm>
            <a:off x="6572250" y="5810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5" name="Shape 82"/>
          <p:cNvSpPr/>
          <p:nvPr/>
        </p:nvSpPr>
        <p:spPr>
          <a:xfrm>
            <a:off x="6683375" y="592137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46131" y="2077"/>
                </a:moveTo>
                <a:cubicBezTo>
                  <a:pt x="148115" y="186"/>
                  <a:pt x="150999" y="-496"/>
                  <a:pt x="153665" y="372"/>
                </a:cubicBezTo>
                <a:cubicBezTo>
                  <a:pt x="156704" y="1395"/>
                  <a:pt x="158750" y="4248"/>
                  <a:pt x="158750" y="7441"/>
                </a:cubicBezTo>
                <a:lnTo>
                  <a:pt x="158750" y="65391"/>
                </a:lnTo>
                <a:cubicBezTo>
                  <a:pt x="158750" y="106071"/>
                  <a:pt x="125233" y="138906"/>
                  <a:pt x="84708" y="138906"/>
                </a:cubicBezTo>
                <a:cubicBezTo>
                  <a:pt x="60833" y="138906"/>
                  <a:pt x="40246" y="123558"/>
                  <a:pt x="32773" y="102102"/>
                </a:cubicBezTo>
                <a:cubicBezTo>
                  <a:pt x="21797" y="111652"/>
                  <a:pt x="14883" y="125698"/>
                  <a:pt x="14883" y="141387"/>
                </a:cubicBezTo>
                <a:cubicBezTo>
                  <a:pt x="14883" y="145510"/>
                  <a:pt x="11565" y="148828"/>
                  <a:pt x="7441" y="148828"/>
                </a:cubicBezTo>
                <a:cubicBezTo>
                  <a:pt x="3318" y="148828"/>
                  <a:pt x="0" y="145510"/>
                  <a:pt x="0" y="141387"/>
                </a:cubicBezTo>
                <a:cubicBezTo>
                  <a:pt x="0" y="118163"/>
                  <a:pt x="11844" y="97699"/>
                  <a:pt x="29797" y="85669"/>
                </a:cubicBezTo>
                <a:cubicBezTo>
                  <a:pt x="40742" y="78352"/>
                  <a:pt x="53795" y="74414"/>
                  <a:pt x="66973" y="74414"/>
                </a:cubicBezTo>
                <a:lnTo>
                  <a:pt x="91777" y="74414"/>
                </a:lnTo>
                <a:cubicBezTo>
                  <a:pt x="95901" y="74414"/>
                  <a:pt x="99219" y="71096"/>
                  <a:pt x="99219" y="66973"/>
                </a:cubicBezTo>
                <a:cubicBezTo>
                  <a:pt x="99219" y="62849"/>
                  <a:pt x="95901" y="59531"/>
                  <a:pt x="91777" y="59531"/>
                </a:cubicBezTo>
                <a:lnTo>
                  <a:pt x="66973" y="59531"/>
                </a:lnTo>
                <a:cubicBezTo>
                  <a:pt x="54663" y="59531"/>
                  <a:pt x="43005" y="62260"/>
                  <a:pt x="32556" y="67128"/>
                </a:cubicBezTo>
                <a:cubicBezTo>
                  <a:pt x="39781" y="45424"/>
                  <a:pt x="60213" y="29766"/>
                  <a:pt x="84336" y="29766"/>
                </a:cubicBezTo>
                <a:cubicBezTo>
                  <a:pt x="104924" y="29766"/>
                  <a:pt x="120241" y="22913"/>
                  <a:pt x="130442" y="16123"/>
                </a:cubicBezTo>
                <a:cubicBezTo>
                  <a:pt x="136395" y="12154"/>
                  <a:pt x="141449" y="7410"/>
                  <a:pt x="146162" y="2077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6" name="Text 83"/>
          <p:cNvSpPr/>
          <p:nvPr/>
        </p:nvSpPr>
        <p:spPr>
          <a:xfrm>
            <a:off x="7080250" y="5810250"/>
            <a:ext cx="2643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Ribat AlFath Environment Club</a:t>
            </a:r>
            <a:endParaRPr lang="en-US" sz="1600" dirty="0"/>
          </a:p>
        </p:txBody>
      </p:sp>
      <p:sp>
        <p:nvSpPr>
          <p:cNvPr id="87" name="Text 84"/>
          <p:cNvSpPr/>
          <p:nvPr/>
        </p:nvSpPr>
        <p:spPr>
          <a:xfrm>
            <a:off x="7080250" y="6064250"/>
            <a:ext cx="2635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6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Member</a:t>
            </a:r>
            <a:endParaRPr lang="en-US" sz="1600" dirty="0"/>
          </a:p>
        </p:txBody>
      </p:sp>
      <p:sp>
        <p:nvSpPr>
          <p:cNvPr id="88" name="Text 85"/>
          <p:cNvSpPr/>
          <p:nvPr/>
        </p:nvSpPr>
        <p:spPr>
          <a:xfrm>
            <a:off x="7080250" y="6286500"/>
            <a:ext cx="26273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Environmental awareness and sustainability initiatives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tatic.vecteezy.com/dcb847d210a66e344b58ddf2f1ec61f18c66d2a5.jpeg"/>
          <p:cNvPicPr>
            <a:picLocks noChangeAspect="1"/>
          </p:cNvPicPr>
          <p:nvPr/>
        </p:nvPicPr>
        <p:blipFill>
          <a:blip r:embed="rId3">
            <a:alphaModFix amt="30000"/>
          </a:blip>
          <a:srcRect l="180" r="18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A6D8C">
                  <a:alpha val="4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1"/>
          <p:cNvSpPr/>
          <p:nvPr/>
        </p:nvSpPr>
        <p:spPr>
          <a:xfrm>
            <a:off x="5243910" y="708025"/>
            <a:ext cx="1701800" cy="501650"/>
          </a:xfrm>
          <a:custGeom>
            <a:avLst/>
            <a:gdLst/>
            <a:ahLst/>
            <a:cxnLst/>
            <a:rect l="l" t="t" r="r" b="b"/>
            <a:pathLst>
              <a:path w="1701800" h="501650">
                <a:moveTo>
                  <a:pt x="250825" y="0"/>
                </a:moveTo>
                <a:lnTo>
                  <a:pt x="1450975" y="0"/>
                </a:lnTo>
                <a:cubicBezTo>
                  <a:pt x="1589502" y="0"/>
                  <a:pt x="1701800" y="112298"/>
                  <a:pt x="1701800" y="250825"/>
                </a:cubicBezTo>
                <a:lnTo>
                  <a:pt x="1701800" y="250825"/>
                </a:lnTo>
                <a:cubicBezTo>
                  <a:pt x="1701800" y="389352"/>
                  <a:pt x="1589502" y="501650"/>
                  <a:pt x="1450975" y="501650"/>
                </a:cubicBezTo>
                <a:lnTo>
                  <a:pt x="250825" y="501650"/>
                </a:lnTo>
                <a:cubicBezTo>
                  <a:pt x="112391" y="501650"/>
                  <a:pt x="0" y="389259"/>
                  <a:pt x="0" y="250825"/>
                </a:cubicBezTo>
                <a:lnTo>
                  <a:pt x="0" y="250825"/>
                </a:lnTo>
                <a:cubicBezTo>
                  <a:pt x="0" y="112391"/>
                  <a:pt x="112391" y="0"/>
                  <a:pt x="2508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 w="8467">
            <a:solidFill>
              <a:srgbClr val="D4A26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5432822" y="825503"/>
            <a:ext cx="1323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kern="0" spc="270" dirty="0">
                <a:solidFill>
                  <a:srgbClr val="D4A2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Thank You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295525" y="1441456"/>
            <a:ext cx="76009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E8E8E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Let's Connect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0" y="2165356"/>
            <a:ext cx="1219200" cy="57150"/>
          </a:xfrm>
          <a:custGeom>
            <a:avLst/>
            <a:gdLst/>
            <a:ahLst/>
            <a:cxnLst/>
            <a:rect l="l" t="t" r="r" b="b"/>
            <a:pathLst>
              <a:path w="1219200" h="57150">
                <a:moveTo>
                  <a:pt x="0" y="0"/>
                </a:moveTo>
                <a:lnTo>
                  <a:pt x="1219200" y="0"/>
                </a:lnTo>
                <a:lnTo>
                  <a:pt x="1219200" y="57150"/>
                </a:lnTo>
                <a:lnTo>
                  <a:pt x="0" y="5715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2381250" y="2451106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800" dirty="0">
                <a:solidFill>
                  <a:srgbClr val="E8E8E8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Open to opportunities in Data Analysis, Project Management, and IT Consulting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463701" y="3502031"/>
            <a:ext cx="2216150" cy="1797050"/>
          </a:xfrm>
          <a:custGeom>
            <a:avLst/>
            <a:gdLst/>
            <a:ahLst/>
            <a:cxnLst/>
            <a:rect l="l" t="t" r="r" b="b"/>
            <a:pathLst>
              <a:path w="2216150" h="1797050">
                <a:moveTo>
                  <a:pt x="76195" y="0"/>
                </a:moveTo>
                <a:lnTo>
                  <a:pt x="2139955" y="0"/>
                </a:lnTo>
                <a:cubicBezTo>
                  <a:pt x="2182036" y="0"/>
                  <a:pt x="2216150" y="34114"/>
                  <a:pt x="2216150" y="76195"/>
                </a:cubicBezTo>
                <a:lnTo>
                  <a:pt x="2216150" y="1720855"/>
                </a:lnTo>
                <a:cubicBezTo>
                  <a:pt x="2216150" y="1762936"/>
                  <a:pt x="2182036" y="1797050"/>
                  <a:pt x="2139955" y="1797050"/>
                </a:cubicBezTo>
                <a:lnTo>
                  <a:pt x="76195" y="1797050"/>
                </a:lnTo>
                <a:cubicBezTo>
                  <a:pt x="34114" y="1797050"/>
                  <a:pt x="0" y="1762936"/>
                  <a:pt x="0" y="172085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solidFill>
            <a:srgbClr val="2C3138">
              <a:alpha val="80000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3265884" y="3733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8"/>
          <p:cNvSpPr/>
          <p:nvPr/>
        </p:nvSpPr>
        <p:spPr>
          <a:xfrm>
            <a:off x="3456384" y="39243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1431" y="28575"/>
                </a:moveTo>
                <a:cubicBezTo>
                  <a:pt x="9599" y="28575"/>
                  <a:pt x="0" y="38174"/>
                  <a:pt x="0" y="50006"/>
                </a:cubicBezTo>
                <a:cubicBezTo>
                  <a:pt x="0" y="56748"/>
                  <a:pt x="3170" y="63088"/>
                  <a:pt x="8573" y="67151"/>
                </a:cubicBezTo>
                <a:lnTo>
                  <a:pt x="101441" y="136803"/>
                </a:lnTo>
                <a:cubicBezTo>
                  <a:pt x="109076" y="142518"/>
                  <a:pt x="119524" y="142518"/>
                  <a:pt x="127159" y="136803"/>
                </a:cubicBezTo>
                <a:lnTo>
                  <a:pt x="220028" y="67151"/>
                </a:lnTo>
                <a:cubicBezTo>
                  <a:pt x="225430" y="63088"/>
                  <a:pt x="228600" y="56748"/>
                  <a:pt x="228600" y="50006"/>
                </a:cubicBezTo>
                <a:cubicBezTo>
                  <a:pt x="228600" y="38174"/>
                  <a:pt x="219001" y="28575"/>
                  <a:pt x="207169" y="28575"/>
                </a:cubicBezTo>
                <a:lnTo>
                  <a:pt x="21431" y="28575"/>
                </a:lnTo>
                <a:close/>
                <a:moveTo>
                  <a:pt x="0" y="87511"/>
                </a:moveTo>
                <a:lnTo>
                  <a:pt x="0" y="171450"/>
                </a:lnTo>
                <a:cubicBezTo>
                  <a:pt x="0" y="187211"/>
                  <a:pt x="12814" y="200025"/>
                  <a:pt x="28575" y="200025"/>
                </a:cubicBezTo>
                <a:lnTo>
                  <a:pt x="200025" y="200025"/>
                </a:lnTo>
                <a:cubicBezTo>
                  <a:pt x="215786" y="200025"/>
                  <a:pt x="228600" y="187211"/>
                  <a:pt x="228600" y="171450"/>
                </a:cubicBezTo>
                <a:lnTo>
                  <a:pt x="228600" y="87511"/>
                </a:lnTo>
                <a:lnTo>
                  <a:pt x="140018" y="153948"/>
                </a:lnTo>
                <a:cubicBezTo>
                  <a:pt x="124792" y="165378"/>
                  <a:pt x="103808" y="165378"/>
                  <a:pt x="88583" y="153948"/>
                </a:cubicBezTo>
                <a:lnTo>
                  <a:pt x="0" y="87511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2657376" y="44958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Email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652613" y="4800600"/>
            <a:ext cx="1838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amalelbatji1@gmail.com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4988917" y="3502031"/>
            <a:ext cx="2216150" cy="1797050"/>
          </a:xfrm>
          <a:custGeom>
            <a:avLst/>
            <a:gdLst/>
            <a:ahLst/>
            <a:cxnLst/>
            <a:rect l="l" t="t" r="r" b="b"/>
            <a:pathLst>
              <a:path w="2216150" h="1797050">
                <a:moveTo>
                  <a:pt x="76195" y="0"/>
                </a:moveTo>
                <a:lnTo>
                  <a:pt x="2139955" y="0"/>
                </a:lnTo>
                <a:cubicBezTo>
                  <a:pt x="2182036" y="0"/>
                  <a:pt x="2216150" y="34114"/>
                  <a:pt x="2216150" y="76195"/>
                </a:cubicBezTo>
                <a:lnTo>
                  <a:pt x="2216150" y="1720855"/>
                </a:lnTo>
                <a:cubicBezTo>
                  <a:pt x="2216150" y="1762936"/>
                  <a:pt x="2182036" y="1797050"/>
                  <a:pt x="2139955" y="1797050"/>
                </a:cubicBezTo>
                <a:lnTo>
                  <a:pt x="76195" y="1797050"/>
                </a:lnTo>
                <a:cubicBezTo>
                  <a:pt x="34114" y="1797050"/>
                  <a:pt x="0" y="1762936"/>
                  <a:pt x="0" y="172085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solidFill>
            <a:srgbClr val="2C3138">
              <a:alpha val="80000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2"/>
          <p:cNvSpPr/>
          <p:nvPr/>
        </p:nvSpPr>
        <p:spPr>
          <a:xfrm>
            <a:off x="5791101" y="3733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5981601" y="39243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1527" y="11162"/>
                </a:moveTo>
                <a:cubicBezTo>
                  <a:pt x="68000" y="2724"/>
                  <a:pt x="58802" y="-1741"/>
                  <a:pt x="50051" y="625"/>
                </a:cubicBezTo>
                <a:lnTo>
                  <a:pt x="47595" y="1295"/>
                </a:lnTo>
                <a:cubicBezTo>
                  <a:pt x="18752" y="9153"/>
                  <a:pt x="-5894" y="37103"/>
                  <a:pt x="1295" y="71125"/>
                </a:cubicBezTo>
                <a:cubicBezTo>
                  <a:pt x="17859" y="149260"/>
                  <a:pt x="79340" y="210741"/>
                  <a:pt x="157475" y="227305"/>
                </a:cubicBezTo>
                <a:cubicBezTo>
                  <a:pt x="191542" y="234538"/>
                  <a:pt x="219447" y="209848"/>
                  <a:pt x="227305" y="181005"/>
                </a:cubicBezTo>
                <a:lnTo>
                  <a:pt x="227975" y="178549"/>
                </a:lnTo>
                <a:cubicBezTo>
                  <a:pt x="230386" y="169753"/>
                  <a:pt x="225876" y="160556"/>
                  <a:pt x="217483" y="157073"/>
                </a:cubicBezTo>
                <a:lnTo>
                  <a:pt x="174040" y="138991"/>
                </a:lnTo>
                <a:cubicBezTo>
                  <a:pt x="166673" y="135910"/>
                  <a:pt x="158145" y="138053"/>
                  <a:pt x="153055" y="144259"/>
                </a:cubicBezTo>
                <a:lnTo>
                  <a:pt x="135821" y="165333"/>
                </a:lnTo>
                <a:cubicBezTo>
                  <a:pt x="104433" y="149751"/>
                  <a:pt x="79162" y="123676"/>
                  <a:pt x="64651" y="91663"/>
                </a:cubicBezTo>
                <a:lnTo>
                  <a:pt x="84386" y="75590"/>
                </a:lnTo>
                <a:cubicBezTo>
                  <a:pt x="90592" y="70545"/>
                  <a:pt x="92690" y="62017"/>
                  <a:pt x="89654" y="54605"/>
                </a:cubicBezTo>
                <a:lnTo>
                  <a:pt x="71527" y="11162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5182592" y="44958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Phone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5177830" y="4800600"/>
            <a:ext cx="1838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+212 600 965 978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7514134" y="3502031"/>
            <a:ext cx="2216150" cy="1797050"/>
          </a:xfrm>
          <a:custGeom>
            <a:avLst/>
            <a:gdLst/>
            <a:ahLst/>
            <a:cxnLst/>
            <a:rect l="l" t="t" r="r" b="b"/>
            <a:pathLst>
              <a:path w="2216150" h="1797050">
                <a:moveTo>
                  <a:pt x="76195" y="0"/>
                </a:moveTo>
                <a:lnTo>
                  <a:pt x="2139955" y="0"/>
                </a:lnTo>
                <a:cubicBezTo>
                  <a:pt x="2182036" y="0"/>
                  <a:pt x="2216150" y="34114"/>
                  <a:pt x="2216150" y="76195"/>
                </a:cubicBezTo>
                <a:lnTo>
                  <a:pt x="2216150" y="1720855"/>
                </a:lnTo>
                <a:cubicBezTo>
                  <a:pt x="2216150" y="1762936"/>
                  <a:pt x="2182036" y="1797050"/>
                  <a:pt x="2139955" y="1797050"/>
                </a:cubicBezTo>
                <a:lnTo>
                  <a:pt x="76195" y="1797050"/>
                </a:lnTo>
                <a:cubicBezTo>
                  <a:pt x="34114" y="1797050"/>
                  <a:pt x="0" y="1762936"/>
                  <a:pt x="0" y="172085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solidFill>
            <a:srgbClr val="2C3138">
              <a:alpha val="80000"/>
            </a:srgbClr>
          </a:solidFill>
          <a:ln w="8467">
            <a:solidFill>
              <a:srgbClr val="4A6D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7"/>
          <p:cNvSpPr/>
          <p:nvPr/>
        </p:nvSpPr>
        <p:spPr>
          <a:xfrm>
            <a:off x="8316317" y="3733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6D8C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8535392" y="39243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0" y="84207"/>
                </a:moveTo>
                <a:cubicBezTo>
                  <a:pt x="0" y="37683"/>
                  <a:pt x="38398" y="0"/>
                  <a:pt x="85725" y="0"/>
                </a:cubicBezTo>
                <a:cubicBezTo>
                  <a:pt x="133052" y="0"/>
                  <a:pt x="171450" y="37683"/>
                  <a:pt x="171450" y="84207"/>
                </a:cubicBezTo>
                <a:cubicBezTo>
                  <a:pt x="171450" y="137473"/>
                  <a:pt x="117783" y="201320"/>
                  <a:pt x="95369" y="225653"/>
                </a:cubicBezTo>
                <a:cubicBezTo>
                  <a:pt x="90101" y="231368"/>
                  <a:pt x="81305" y="231368"/>
                  <a:pt x="76036" y="225653"/>
                </a:cubicBezTo>
                <a:cubicBezTo>
                  <a:pt x="53623" y="201320"/>
                  <a:pt x="-45" y="137473"/>
                  <a:pt x="-45" y="84207"/>
                </a:cubicBezTo>
                <a:close/>
                <a:moveTo>
                  <a:pt x="85725" y="114300"/>
                </a:moveTo>
                <a:cubicBezTo>
                  <a:pt x="101496" y="114300"/>
                  <a:pt x="114300" y="101496"/>
                  <a:pt x="114300" y="85725"/>
                </a:cubicBezTo>
                <a:cubicBezTo>
                  <a:pt x="114300" y="69954"/>
                  <a:pt x="101496" y="57150"/>
                  <a:pt x="85725" y="57150"/>
                </a:cubicBezTo>
                <a:cubicBezTo>
                  <a:pt x="69954" y="57150"/>
                  <a:pt x="57150" y="69954"/>
                  <a:pt x="57150" y="85725"/>
                </a:cubicBezTo>
                <a:cubicBezTo>
                  <a:pt x="57150" y="101496"/>
                  <a:pt x="69954" y="114300"/>
                  <a:pt x="85725" y="11430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19"/>
          <p:cNvSpPr/>
          <p:nvPr/>
        </p:nvSpPr>
        <p:spPr>
          <a:xfrm>
            <a:off x="7707809" y="44958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Location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7703046" y="4800600"/>
            <a:ext cx="1838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Rabat, Morocco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3084314" y="5686428"/>
            <a:ext cx="1654175" cy="463550"/>
          </a:xfrm>
          <a:custGeom>
            <a:avLst/>
            <a:gdLst/>
            <a:ahLst/>
            <a:cxnLst/>
            <a:rect l="l" t="t" r="r" b="b"/>
            <a:pathLst>
              <a:path w="1654175" h="463550">
                <a:moveTo>
                  <a:pt x="231775" y="0"/>
                </a:moveTo>
                <a:lnTo>
                  <a:pt x="1422400" y="0"/>
                </a:lnTo>
                <a:cubicBezTo>
                  <a:pt x="1550320" y="0"/>
                  <a:pt x="1654175" y="103855"/>
                  <a:pt x="1654175" y="231775"/>
                </a:cubicBezTo>
                <a:lnTo>
                  <a:pt x="1654175" y="231775"/>
                </a:lnTo>
                <a:cubicBezTo>
                  <a:pt x="1654175" y="359695"/>
                  <a:pt x="1550320" y="463550"/>
                  <a:pt x="1422400" y="463550"/>
                </a:cubicBezTo>
                <a:lnTo>
                  <a:pt x="231775" y="463550"/>
                </a:lnTo>
                <a:cubicBezTo>
                  <a:pt x="103769" y="463550"/>
                  <a:pt x="0" y="359781"/>
                  <a:pt x="0" y="231775"/>
                </a:cubicBezTo>
                <a:lnTo>
                  <a:pt x="0" y="231775"/>
                </a:lnTo>
                <a:cubicBezTo>
                  <a:pt x="0" y="103769"/>
                  <a:pt x="103769" y="0"/>
                  <a:pt x="231775" y="0"/>
                </a:cubicBezTo>
                <a:close/>
              </a:path>
            </a:pathLst>
          </a:custGeom>
          <a:solidFill>
            <a:srgbClr val="2C3138">
              <a:alpha val="60000"/>
            </a:srgbClr>
          </a:solidFill>
          <a:ln w="8467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22"/>
          <p:cNvSpPr/>
          <p:nvPr/>
        </p:nvSpPr>
        <p:spPr>
          <a:xfrm>
            <a:off x="3335139" y="584200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59531" y="14288"/>
                </a:moveTo>
                <a:lnTo>
                  <a:pt x="92869" y="14288"/>
                </a:lnTo>
                <a:cubicBezTo>
                  <a:pt x="94178" y="14288"/>
                  <a:pt x="95250" y="15359"/>
                  <a:pt x="95250" y="16669"/>
                </a:cubicBezTo>
                <a:lnTo>
                  <a:pt x="95250" y="28575"/>
                </a:lnTo>
                <a:lnTo>
                  <a:pt x="57150" y="28575"/>
                </a:lnTo>
                <a:lnTo>
                  <a:pt x="57150" y="16669"/>
                </a:lnTo>
                <a:cubicBezTo>
                  <a:pt x="57150" y="15359"/>
                  <a:pt x="58222" y="14288"/>
                  <a:pt x="59531" y="14288"/>
                </a:cubicBezTo>
                <a:close/>
                <a:moveTo>
                  <a:pt x="42863" y="16669"/>
                </a:moveTo>
                <a:lnTo>
                  <a:pt x="42863" y="28575"/>
                </a:lnTo>
                <a:lnTo>
                  <a:pt x="19050" y="28575"/>
                </a:lnTo>
                <a:cubicBezTo>
                  <a:pt x="8543" y="28575"/>
                  <a:pt x="0" y="37118"/>
                  <a:pt x="0" y="47625"/>
                </a:cubicBezTo>
                <a:lnTo>
                  <a:pt x="0" y="76200"/>
                </a:lnTo>
                <a:lnTo>
                  <a:pt x="152400" y="76200"/>
                </a:lnTo>
                <a:lnTo>
                  <a:pt x="152400" y="47625"/>
                </a:lnTo>
                <a:cubicBezTo>
                  <a:pt x="152400" y="37118"/>
                  <a:pt x="143857" y="28575"/>
                  <a:pt x="133350" y="28575"/>
                </a:cubicBezTo>
                <a:lnTo>
                  <a:pt x="109537" y="28575"/>
                </a:lnTo>
                <a:lnTo>
                  <a:pt x="109537" y="16669"/>
                </a:lnTo>
                <a:cubicBezTo>
                  <a:pt x="109537" y="7471"/>
                  <a:pt x="102066" y="0"/>
                  <a:pt x="92869" y="0"/>
                </a:cubicBezTo>
                <a:lnTo>
                  <a:pt x="59531" y="0"/>
                </a:lnTo>
                <a:cubicBezTo>
                  <a:pt x="50334" y="0"/>
                  <a:pt x="42863" y="7471"/>
                  <a:pt x="42863" y="16669"/>
                </a:cubicBezTo>
                <a:close/>
                <a:moveTo>
                  <a:pt x="152400" y="90488"/>
                </a:moveTo>
                <a:lnTo>
                  <a:pt x="95250" y="90488"/>
                </a:lnTo>
                <a:lnTo>
                  <a:pt x="95250" y="95250"/>
                </a:lnTo>
                <a:cubicBezTo>
                  <a:pt x="95250" y="100519"/>
                  <a:pt x="90994" y="104775"/>
                  <a:pt x="85725" y="104775"/>
                </a:cubicBezTo>
                <a:lnTo>
                  <a:pt x="66675" y="104775"/>
                </a:lnTo>
                <a:cubicBezTo>
                  <a:pt x="61406" y="104775"/>
                  <a:pt x="57150" y="100519"/>
                  <a:pt x="57150" y="95250"/>
                </a:cubicBezTo>
                <a:lnTo>
                  <a:pt x="57150" y="90488"/>
                </a:lnTo>
                <a:lnTo>
                  <a:pt x="0" y="90488"/>
                </a:lnTo>
                <a:lnTo>
                  <a:pt x="0" y="123825"/>
                </a:lnTo>
                <a:cubicBezTo>
                  <a:pt x="0" y="134332"/>
                  <a:pt x="8543" y="142875"/>
                  <a:pt x="19050" y="142875"/>
                </a:cubicBezTo>
                <a:lnTo>
                  <a:pt x="133350" y="142875"/>
                </a:lnTo>
                <a:cubicBezTo>
                  <a:pt x="143857" y="142875"/>
                  <a:pt x="152400" y="134332"/>
                  <a:pt x="152400" y="123825"/>
                </a:cubicBezTo>
                <a:lnTo>
                  <a:pt x="152400" y="90488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3"/>
          <p:cNvSpPr/>
          <p:nvPr/>
        </p:nvSpPr>
        <p:spPr>
          <a:xfrm>
            <a:off x="3582789" y="5803906"/>
            <a:ext cx="962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Analysis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5049044" y="5686428"/>
            <a:ext cx="2120900" cy="463550"/>
          </a:xfrm>
          <a:custGeom>
            <a:avLst/>
            <a:gdLst/>
            <a:ahLst/>
            <a:cxnLst/>
            <a:rect l="l" t="t" r="r" b="b"/>
            <a:pathLst>
              <a:path w="2120900" h="463550">
                <a:moveTo>
                  <a:pt x="231775" y="0"/>
                </a:moveTo>
                <a:lnTo>
                  <a:pt x="1889125" y="0"/>
                </a:lnTo>
                <a:cubicBezTo>
                  <a:pt x="2017131" y="0"/>
                  <a:pt x="2120900" y="103769"/>
                  <a:pt x="2120900" y="231775"/>
                </a:cubicBezTo>
                <a:lnTo>
                  <a:pt x="2120900" y="231775"/>
                </a:lnTo>
                <a:cubicBezTo>
                  <a:pt x="2120900" y="359781"/>
                  <a:pt x="2017131" y="463550"/>
                  <a:pt x="1889125" y="463550"/>
                </a:cubicBezTo>
                <a:lnTo>
                  <a:pt x="231775" y="463550"/>
                </a:lnTo>
                <a:cubicBezTo>
                  <a:pt x="103769" y="463550"/>
                  <a:pt x="0" y="359781"/>
                  <a:pt x="0" y="231775"/>
                </a:cubicBezTo>
                <a:lnTo>
                  <a:pt x="0" y="231775"/>
                </a:lnTo>
                <a:cubicBezTo>
                  <a:pt x="0" y="103769"/>
                  <a:pt x="103769" y="0"/>
                  <a:pt x="231775" y="0"/>
                </a:cubicBezTo>
                <a:close/>
              </a:path>
            </a:pathLst>
          </a:custGeom>
          <a:solidFill>
            <a:srgbClr val="2C3138">
              <a:alpha val="60000"/>
            </a:srgbClr>
          </a:solidFill>
          <a:ln w="8467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Shape 25"/>
          <p:cNvSpPr/>
          <p:nvPr/>
        </p:nvSpPr>
        <p:spPr>
          <a:xfrm>
            <a:off x="5299869" y="584200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23813"/>
                </a:moveTo>
                <a:cubicBezTo>
                  <a:pt x="0" y="15925"/>
                  <a:pt x="6400" y="9525"/>
                  <a:pt x="14288" y="9525"/>
                </a:cubicBezTo>
                <a:lnTo>
                  <a:pt x="42863" y="9525"/>
                </a:lnTo>
                <a:cubicBezTo>
                  <a:pt x="50750" y="9525"/>
                  <a:pt x="57150" y="15925"/>
                  <a:pt x="57150" y="23813"/>
                </a:cubicBezTo>
                <a:lnTo>
                  <a:pt x="57150" y="28575"/>
                </a:lnTo>
                <a:lnTo>
                  <a:pt x="95250" y="28575"/>
                </a:lnTo>
                <a:lnTo>
                  <a:pt x="95250" y="23813"/>
                </a:lnTo>
                <a:cubicBezTo>
                  <a:pt x="95250" y="15925"/>
                  <a:pt x="101650" y="9525"/>
                  <a:pt x="109537" y="9525"/>
                </a:cubicBezTo>
                <a:lnTo>
                  <a:pt x="138113" y="9525"/>
                </a:lnTo>
                <a:cubicBezTo>
                  <a:pt x="146000" y="9525"/>
                  <a:pt x="152400" y="15925"/>
                  <a:pt x="152400" y="23813"/>
                </a:cubicBezTo>
                <a:lnTo>
                  <a:pt x="152400" y="52388"/>
                </a:lnTo>
                <a:cubicBezTo>
                  <a:pt x="152400" y="60275"/>
                  <a:pt x="146000" y="66675"/>
                  <a:pt x="138113" y="66675"/>
                </a:cubicBezTo>
                <a:lnTo>
                  <a:pt x="109537" y="66675"/>
                </a:lnTo>
                <a:cubicBezTo>
                  <a:pt x="101650" y="66675"/>
                  <a:pt x="95250" y="60275"/>
                  <a:pt x="95250" y="52388"/>
                </a:cubicBezTo>
                <a:lnTo>
                  <a:pt x="95250" y="47625"/>
                </a:lnTo>
                <a:lnTo>
                  <a:pt x="57150" y="47625"/>
                </a:lnTo>
                <a:lnTo>
                  <a:pt x="57150" y="52388"/>
                </a:lnTo>
                <a:cubicBezTo>
                  <a:pt x="57150" y="54560"/>
                  <a:pt x="56644" y="56644"/>
                  <a:pt x="55781" y="58489"/>
                </a:cubicBezTo>
                <a:lnTo>
                  <a:pt x="76200" y="85725"/>
                </a:lnTo>
                <a:lnTo>
                  <a:pt x="100013" y="85725"/>
                </a:lnTo>
                <a:cubicBezTo>
                  <a:pt x="107900" y="85725"/>
                  <a:pt x="114300" y="92125"/>
                  <a:pt x="114300" y="100013"/>
                </a:cubicBezTo>
                <a:lnTo>
                  <a:pt x="114300" y="128588"/>
                </a:lnTo>
                <a:cubicBezTo>
                  <a:pt x="114300" y="136475"/>
                  <a:pt x="107900" y="142875"/>
                  <a:pt x="100013" y="142875"/>
                </a:cubicBezTo>
                <a:lnTo>
                  <a:pt x="71438" y="142875"/>
                </a:lnTo>
                <a:cubicBezTo>
                  <a:pt x="63550" y="142875"/>
                  <a:pt x="57150" y="136475"/>
                  <a:pt x="57150" y="128588"/>
                </a:cubicBezTo>
                <a:lnTo>
                  <a:pt x="57150" y="100013"/>
                </a:lnTo>
                <a:cubicBezTo>
                  <a:pt x="57150" y="97840"/>
                  <a:pt x="57656" y="95756"/>
                  <a:pt x="58519" y="93911"/>
                </a:cubicBezTo>
                <a:lnTo>
                  <a:pt x="38100" y="66675"/>
                </a:lnTo>
                <a:lnTo>
                  <a:pt x="14288" y="66675"/>
                </a:lnTo>
                <a:cubicBezTo>
                  <a:pt x="6400" y="66675"/>
                  <a:pt x="0" y="60275"/>
                  <a:pt x="0" y="52388"/>
                </a:cubicBezTo>
                <a:lnTo>
                  <a:pt x="0" y="23813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6"/>
          <p:cNvSpPr/>
          <p:nvPr/>
        </p:nvSpPr>
        <p:spPr>
          <a:xfrm>
            <a:off x="5547519" y="5803906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Management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7483574" y="5686428"/>
            <a:ext cx="1625600" cy="463550"/>
          </a:xfrm>
          <a:custGeom>
            <a:avLst/>
            <a:gdLst/>
            <a:ahLst/>
            <a:cxnLst/>
            <a:rect l="l" t="t" r="r" b="b"/>
            <a:pathLst>
              <a:path w="1625600" h="463550">
                <a:moveTo>
                  <a:pt x="231775" y="0"/>
                </a:moveTo>
                <a:lnTo>
                  <a:pt x="1393825" y="0"/>
                </a:lnTo>
                <a:cubicBezTo>
                  <a:pt x="1521745" y="0"/>
                  <a:pt x="1625600" y="103855"/>
                  <a:pt x="1625600" y="231775"/>
                </a:cubicBezTo>
                <a:lnTo>
                  <a:pt x="1625600" y="231775"/>
                </a:lnTo>
                <a:cubicBezTo>
                  <a:pt x="1625600" y="359695"/>
                  <a:pt x="1521745" y="463550"/>
                  <a:pt x="1393825" y="463550"/>
                </a:cubicBezTo>
                <a:lnTo>
                  <a:pt x="231775" y="463550"/>
                </a:lnTo>
                <a:cubicBezTo>
                  <a:pt x="103769" y="463550"/>
                  <a:pt x="0" y="359781"/>
                  <a:pt x="0" y="231775"/>
                </a:cubicBezTo>
                <a:lnTo>
                  <a:pt x="0" y="231775"/>
                </a:lnTo>
                <a:cubicBezTo>
                  <a:pt x="0" y="103769"/>
                  <a:pt x="103769" y="0"/>
                  <a:pt x="231775" y="0"/>
                </a:cubicBezTo>
                <a:close/>
              </a:path>
            </a:pathLst>
          </a:custGeom>
          <a:solidFill>
            <a:srgbClr val="2C3138">
              <a:alpha val="60000"/>
            </a:srgbClr>
          </a:solidFill>
          <a:ln w="8467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1" name="Shape 28"/>
          <p:cNvSpPr/>
          <p:nvPr/>
        </p:nvSpPr>
        <p:spPr>
          <a:xfrm>
            <a:off x="7715349" y="5842006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9050" y="28575"/>
                </a:moveTo>
                <a:cubicBezTo>
                  <a:pt x="19050" y="18068"/>
                  <a:pt x="27593" y="9525"/>
                  <a:pt x="38100" y="9525"/>
                </a:cubicBezTo>
                <a:lnTo>
                  <a:pt x="152400" y="9525"/>
                </a:lnTo>
                <a:cubicBezTo>
                  <a:pt x="162907" y="9525"/>
                  <a:pt x="171450" y="18068"/>
                  <a:pt x="171450" y="28575"/>
                </a:cubicBezTo>
                <a:lnTo>
                  <a:pt x="171450" y="100013"/>
                </a:lnTo>
                <a:lnTo>
                  <a:pt x="152400" y="100013"/>
                </a:lnTo>
                <a:lnTo>
                  <a:pt x="152400" y="28575"/>
                </a:lnTo>
                <a:lnTo>
                  <a:pt x="38100" y="28575"/>
                </a:lnTo>
                <a:lnTo>
                  <a:pt x="38100" y="100013"/>
                </a:lnTo>
                <a:lnTo>
                  <a:pt x="19050" y="100013"/>
                </a:lnTo>
                <a:lnTo>
                  <a:pt x="19050" y="28575"/>
                </a:lnTo>
                <a:close/>
                <a:moveTo>
                  <a:pt x="0" y="120015"/>
                </a:moveTo>
                <a:cubicBezTo>
                  <a:pt x="0" y="116860"/>
                  <a:pt x="2560" y="114300"/>
                  <a:pt x="5715" y="114300"/>
                </a:cubicBezTo>
                <a:lnTo>
                  <a:pt x="184785" y="114300"/>
                </a:lnTo>
                <a:cubicBezTo>
                  <a:pt x="187940" y="114300"/>
                  <a:pt x="190500" y="116860"/>
                  <a:pt x="190500" y="120015"/>
                </a:cubicBezTo>
                <a:cubicBezTo>
                  <a:pt x="190500" y="132636"/>
                  <a:pt x="180261" y="142875"/>
                  <a:pt x="167640" y="142875"/>
                </a:cubicBezTo>
                <a:lnTo>
                  <a:pt x="22860" y="142875"/>
                </a:lnTo>
                <a:cubicBezTo>
                  <a:pt x="10239" y="142875"/>
                  <a:pt x="0" y="132636"/>
                  <a:pt x="0" y="120015"/>
                </a:cubicBezTo>
                <a:close/>
                <a:moveTo>
                  <a:pt x="83641" y="62210"/>
                </a:moveTo>
                <a:lnTo>
                  <a:pt x="74414" y="71438"/>
                </a:lnTo>
                <a:lnTo>
                  <a:pt x="83641" y="80665"/>
                </a:lnTo>
                <a:cubicBezTo>
                  <a:pt x="86439" y="83463"/>
                  <a:pt x="86439" y="87987"/>
                  <a:pt x="83641" y="90755"/>
                </a:cubicBezTo>
                <a:cubicBezTo>
                  <a:pt x="80843" y="93524"/>
                  <a:pt x="76319" y="93553"/>
                  <a:pt x="73551" y="90755"/>
                </a:cubicBezTo>
                <a:lnTo>
                  <a:pt x="59263" y="76468"/>
                </a:lnTo>
                <a:cubicBezTo>
                  <a:pt x="56465" y="73670"/>
                  <a:pt x="56465" y="69146"/>
                  <a:pt x="59263" y="66377"/>
                </a:cubicBezTo>
                <a:lnTo>
                  <a:pt x="73551" y="52090"/>
                </a:lnTo>
                <a:cubicBezTo>
                  <a:pt x="76349" y="49292"/>
                  <a:pt x="80873" y="49292"/>
                  <a:pt x="83641" y="52090"/>
                </a:cubicBezTo>
                <a:cubicBezTo>
                  <a:pt x="86410" y="54888"/>
                  <a:pt x="86439" y="59412"/>
                  <a:pt x="83641" y="62180"/>
                </a:cubicBezTo>
                <a:close/>
                <a:moveTo>
                  <a:pt x="116979" y="52090"/>
                </a:moveTo>
                <a:lnTo>
                  <a:pt x="131266" y="66377"/>
                </a:lnTo>
                <a:cubicBezTo>
                  <a:pt x="134064" y="69175"/>
                  <a:pt x="134064" y="73700"/>
                  <a:pt x="131266" y="76468"/>
                </a:cubicBezTo>
                <a:lnTo>
                  <a:pt x="116979" y="90755"/>
                </a:lnTo>
                <a:cubicBezTo>
                  <a:pt x="114181" y="93553"/>
                  <a:pt x="109657" y="93553"/>
                  <a:pt x="106888" y="90755"/>
                </a:cubicBezTo>
                <a:cubicBezTo>
                  <a:pt x="104120" y="87957"/>
                  <a:pt x="104090" y="83433"/>
                  <a:pt x="106888" y="80665"/>
                </a:cubicBezTo>
                <a:lnTo>
                  <a:pt x="116116" y="71438"/>
                </a:lnTo>
                <a:lnTo>
                  <a:pt x="106888" y="62210"/>
                </a:lnTo>
                <a:cubicBezTo>
                  <a:pt x="104090" y="59412"/>
                  <a:pt x="104090" y="54888"/>
                  <a:pt x="106888" y="52120"/>
                </a:cubicBezTo>
                <a:cubicBezTo>
                  <a:pt x="109686" y="49351"/>
                  <a:pt x="114211" y="49322"/>
                  <a:pt x="116979" y="5212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29"/>
          <p:cNvSpPr/>
          <p:nvPr/>
        </p:nvSpPr>
        <p:spPr>
          <a:xfrm>
            <a:off x="7982049" y="5803906"/>
            <a:ext cx="9334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 Consulting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1282</Words>
  <Application>Microsoft Office PowerPoint</Application>
  <PresentationFormat>Grand écran</PresentationFormat>
  <Paragraphs>323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Quattrocento Sans</vt:lpstr>
      <vt:lpstr>Liter</vt:lpstr>
      <vt:lpstr>Arial</vt:lpstr>
      <vt:lpstr>Custom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Yasmine Amal El Batji - Data Analyst Profile</dc:title>
  <dc:subject>Yasmine Amal El Batji - Data Analyst Profile</dc:subject>
  <dc:creator>Kimi</dc:creator>
  <cp:lastModifiedBy>EL BATJI Yasmine Amal</cp:lastModifiedBy>
  <cp:revision>2</cp:revision>
  <dcterms:created xsi:type="dcterms:W3CDTF">2026-04-12T11:49:14Z</dcterms:created>
  <dcterms:modified xsi:type="dcterms:W3CDTF">2026-04-13T09:39:52Z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{"Label":"Yasmine Amal El Batji - Data Analyst Profile","ContentProducer":"001191110108MACG2KBH8F10000","ProduceID":"19d81844-4ab2-8d24-8000-00003fd1196d","ReservedCode1":"","ContentPropagator":"001191110108MACG2KBH8F20000","PropagateID":"19d81844-4ab2-8d24-8000-00003fd1196d","ReservedCode2":""}</vt:lpwstr>
  </property>
</Properties>
</file>