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6" r:id="rId13"/>
    <p:sldId id="267" r:id="rId14"/>
    <p:sldId id="268" r:id="rId15"/>
    <p:sldId id="269" r:id="rId16"/>
    <p:sldId id="270" r:id="rId17"/>
    <p:sldId id="271" r:id="rId18"/>
    <p:sldId id="297" r:id="rId19"/>
    <p:sldId id="298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A122D-FC37-0AC0-F075-71FBDCD29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0FE04F-0F33-B802-67A8-1B113FCE2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E95724-5FD4-BCB6-83E6-CC727B28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D286EA-B1F2-1B87-8C66-804431AF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D89FD2-62D5-4267-45D5-796E5751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27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E85C2-F859-612E-B302-55820CF7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D3D511-1BB7-DFB8-CFAD-C7408AD1D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D71208-459B-967E-EA76-3ED12C0B2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C9970F-5E60-67B4-D0F7-D06488977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B80ECF-EC79-B037-F445-4BFB3F967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DE76E-146A-1F1E-4481-850781DC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A8AF9C-4442-7A4B-497C-72AAC399F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C48C7C-93F7-CB9E-779E-F7DF88FC8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76E709-3E18-9B0C-8E5C-C8E3398D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499590-CF07-72BB-40CE-FA583F81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74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8C98A-5597-EEBD-BC11-8172E874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6A3955-31A9-5474-5B42-88BCAA485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04BB0F-E673-C545-AD24-F2DEDD52B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3A9359-BD43-DFDB-C01C-AFEDF1F7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51FEED-360C-DCD6-7605-464A5C44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564EBF-A12B-00F4-5AAA-546C38321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98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FC5C4-C0AE-D4F8-66F5-480FEAFF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88BF92-1A04-7883-8E19-B88E7D09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A1953F-074F-2A6D-6D67-5745A1B0E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032BF16-0898-0FBC-AD7E-1EB031BA3D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89DE71-1376-A228-5F68-7AE1418D4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204DA4-40BD-DF88-5C0B-6D150226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741119-9C70-E7FF-EB58-C4303EBA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975DC6-0CB9-004B-E69F-C93FF77B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79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A306C-19FF-11B1-B138-49CB2EF70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B4AFF4-BCC3-C900-1038-E5D53EF75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C1EE83-0713-3349-FA12-710AB042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B31A4E-7476-3620-2737-FA4851CC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259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978065D-1172-6E95-0212-B63D05E4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0B8140-C0A1-AD23-E4BF-8AD71875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47134-9332-2F34-8781-89415C16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30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BB860-D202-6DC2-FD87-C7DB6DB32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5726CE-905E-B935-D203-BC7775CD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B2B140-ABEA-1C63-5CAD-2397F8580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948802-D1A7-08DA-F928-4A41271B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237747-7A54-390D-D7EB-B1501976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F7168D-275E-111B-F2F1-EDA4D82C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39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BD391-3637-56A3-D4EB-52276569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29AAB7-E0B8-FDE9-F49C-F029D623F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AE8509-8422-D6FA-D591-4F0E60153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AC246-C07C-C23F-2694-BACE900D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21619B-3176-F08D-4EC1-987AE5F7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0C7D49-FE50-A202-1A00-DDB8C734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0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D6849-56BD-898B-DC89-988BB96E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6D4965-0524-4B5A-E504-A56201D3E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AC55F8-CA1F-11D2-4AE7-AD3F3F6D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1EB6FE-04CD-AFE3-EF68-B8D05956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7781E3-832E-1FA9-CE7E-1CAD21D09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836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256654-4E3C-A362-B142-00A8D6512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022016-8709-DA44-AB52-06C79FC3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0F3030-2DF4-778A-6D9B-68D1F2A97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96B5A4-B187-E3D5-F717-F162D2EC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4D9930-ADC8-90E1-6808-96B945E3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53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7E583C-39F8-4BFC-7661-D2E4AA81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89894-49EC-39E7-4079-67CFA9116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61DF9D-376D-208D-326E-6455147B7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4116DA-2061-40CD-96D6-EA60E9DE6DD6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4AFCEE-963B-6C7B-9279-1CB27E3850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FEED6D-6645-C5AB-6A6A-6F103F8BA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4179B-66C1-4787-8C10-94AB0A208A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03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bilmohamed99/antigravity-visi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e.ai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itch.withgoogle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laude.ai/new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pp.n8n.cloud/register?utm_n8n_version=2.0.0&amp;utm_medium=template_library&amp;utm_instance=http%3A%2F%2Flocalhost%3A5678%2F&amp;utm_awc=0&amp;utm_source=n8n_app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n8n.io/workflows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33F90-0272-03E5-51B9-D3ADADD83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SEANCE 2.1 AI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508791-6340-47DE-9E6D-6CA7058C10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36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83EC4A-E853-7ACF-9D49-959EAB63B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33" y="937275"/>
            <a:ext cx="11698333" cy="535278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C73739-CA17-1DBF-729A-C84ED6BF5A30}"/>
              </a:ext>
            </a:extLst>
          </p:cNvPr>
          <p:cNvSpPr txBox="1"/>
          <p:nvPr/>
        </p:nvSpPr>
        <p:spPr>
          <a:xfrm>
            <a:off x="2710543" y="2943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https://github.com/nabilmohamed99/antigravity-vision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4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F80695-C102-94A7-F502-1923E0E5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02"/>
            <a:ext cx="12192000" cy="682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6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A77BE8-1C14-7803-8715-B06279676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967" y="771154"/>
            <a:ext cx="9612066" cy="53156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C0DF04-D4F5-D907-863E-DA0D3F8CF550}"/>
              </a:ext>
            </a:extLst>
          </p:cNvPr>
          <p:cNvSpPr txBox="1"/>
          <p:nvPr/>
        </p:nvSpPr>
        <p:spPr>
          <a:xfrm>
            <a:off x="2677886" y="2507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https://kie.ai/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8107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EA6547-81C9-4C18-CB33-950977290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469"/>
            <a:ext cx="12192000" cy="559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6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E00404-4DC2-0614-2396-54E7FCCE6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132"/>
            <a:ext cx="12192000" cy="550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4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0F7A46-27F9-09D0-49F3-DE981BE7A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03" y="775917"/>
            <a:ext cx="9621593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8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27EFED-3124-522F-2A20-533D77AF0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513" y="0"/>
            <a:ext cx="6786974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0889C1D-C7DB-4EF4-022E-76B76BB8E1ED}"/>
              </a:ext>
            </a:extLst>
          </p:cNvPr>
          <p:cNvSpPr txBox="1"/>
          <p:nvPr/>
        </p:nvSpPr>
        <p:spPr>
          <a:xfrm>
            <a:off x="849085" y="14917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E3E3E3"/>
                </a:solidFill>
                <a:effectLst/>
                <a:latin typeface="Google Sans"/>
              </a:rPr>
              <a:t>KIE_API_KEY=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7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B25B05-2A17-6025-1D65-EC12FCB19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25" y="1166497"/>
            <a:ext cx="9497750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1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A5DDE2-1294-A1FC-F47D-A2E6A8687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783" y="1223654"/>
            <a:ext cx="8478433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83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A54192-8CAF-6F23-C6FA-606615A41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837" y="1247470"/>
            <a:ext cx="6992326" cy="43630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FE53F3-AA3C-0DDF-24CF-A6BDF176B64C}"/>
              </a:ext>
            </a:extLst>
          </p:cNvPr>
          <p:cNvSpPr txBox="1"/>
          <p:nvPr/>
        </p:nvSpPr>
        <p:spPr>
          <a:xfrm>
            <a:off x="1915885" y="2943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https://gemini.google.com/share/e9e325ab4e09</a:t>
            </a:r>
          </a:p>
        </p:txBody>
      </p:sp>
    </p:spTree>
    <p:extLst>
      <p:ext uri="{BB962C8B-B14F-4D97-AF65-F5344CB8AC3E}">
        <p14:creationId xmlns:p14="http://schemas.microsoft.com/office/powerpoint/2010/main" val="878507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9A060F-A86B-ADB1-57FB-0CF5572D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489857"/>
            <a:ext cx="10809513" cy="59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4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D918A9-D5C2-0E90-4AFB-EC60CD751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547" y="1328444"/>
            <a:ext cx="7744906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B1ECFA-2E2C-CC19-D5EF-8A251CE34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14" y="0"/>
            <a:ext cx="7167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45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1E8DD2-55D0-98CA-27AF-715825A0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90" y="0"/>
            <a:ext cx="10247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41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19378D-CFA7-F156-33DC-2AA103249EF1}"/>
              </a:ext>
            </a:extLst>
          </p:cNvPr>
          <p:cNvSpPr txBox="1"/>
          <p:nvPr/>
        </p:nvSpPr>
        <p:spPr>
          <a:xfrm>
            <a:off x="2612572" y="1008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https://labs.google.com/pomelli/about/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ED1FF6-BFF0-9C34-B920-E6448BA06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7171"/>
            <a:ext cx="12192000" cy="50864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8ED47D-12CB-FD60-B65B-0CE36FB6461D}"/>
              </a:ext>
            </a:extLst>
          </p:cNvPr>
          <p:cNvSpPr txBox="1"/>
          <p:nvPr/>
        </p:nvSpPr>
        <p:spPr>
          <a:xfrm>
            <a:off x="2764972" y="7089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https://stitch.withgoogle.com/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8224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216379-FE97-866E-540D-8F92614D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02" y="0"/>
            <a:ext cx="7825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7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9D6E93-5E2D-F16F-E8AD-9DA911869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09" y="0"/>
            <a:ext cx="8886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93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761F90-EEB6-27F9-7943-D0029B47C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760" y="10886"/>
            <a:ext cx="9776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1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10ABF8-593C-A01F-B49C-0B2DA1BE4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480"/>
            <a:ext cx="12192000" cy="55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99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D84C4D-59C1-3C95-372E-4922B622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9617"/>
            <a:ext cx="12192000" cy="53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92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C11D09-C3DC-CD5B-E948-79329510C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3182"/>
            <a:ext cx="12192000" cy="564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48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0FB133-D970-B3F7-37B5-D7F15ADA237D}"/>
              </a:ext>
            </a:extLst>
          </p:cNvPr>
          <p:cNvSpPr txBox="1"/>
          <p:nvPr/>
        </p:nvSpPr>
        <p:spPr>
          <a:xfrm>
            <a:off x="2133600" y="5337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2"/>
              </a:rPr>
              <a:t>https://claude.ai/new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AA12AB-A02D-7CD3-CB18-78AB8872E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2113"/>
            <a:ext cx="12192000" cy="53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4CB07-1AF1-6805-6EF0-825A1C98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920"/>
            <a:ext cx="12192000" cy="58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51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3FFC704-8458-3E46-E73A-B568A9892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436"/>
            <a:ext cx="12192000" cy="45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92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2A719D-DD34-E0AD-14B6-D2600F390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899759"/>
            <a:ext cx="10764752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7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1EA650-DAFE-4D0C-8DE1-F28A94635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247"/>
            <a:ext cx="12192000" cy="545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83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5008F1-B377-1E8D-B1DE-D12562BE6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1279453"/>
            <a:ext cx="9631119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25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7304FA-275E-9EC7-75AA-DF86CED3A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29" y="742575"/>
            <a:ext cx="11050542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9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AA1728-AC98-17BF-772A-0C0D6276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8289"/>
            <a:ext cx="12192000" cy="53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14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D90D90-9963-4E3A-B4D0-52B9B2C6C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9760"/>
            <a:ext cx="12192000" cy="46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83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736EA2-CDE1-2B60-19E6-D18756837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60" y="914400"/>
            <a:ext cx="10269279" cy="5943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7D8131-420F-CDE4-1528-0860BD70ACB0}"/>
              </a:ext>
            </a:extLst>
          </p:cNvPr>
          <p:cNvSpPr txBox="1"/>
          <p:nvPr/>
        </p:nvSpPr>
        <p:spPr>
          <a:xfrm>
            <a:off x="3200400" y="2507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E3E3E3"/>
                </a:solidFill>
                <a:effectLst/>
                <a:latin typeface="Google Sans"/>
              </a:rPr>
              <a:t>W+V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5025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AA6B36-FC3F-93BB-FBB4-2C7D2FFFC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704470"/>
            <a:ext cx="11155332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17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C53804-3E9D-0DB8-944C-7954C4109400}"/>
              </a:ext>
            </a:extLst>
          </p:cNvPr>
          <p:cNvSpPr txBox="1"/>
          <p:nvPr/>
        </p:nvSpPr>
        <p:spPr>
          <a:xfrm>
            <a:off x="2601686" y="13704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2"/>
              </a:rPr>
              <a:t>https://app.n8n.cloud/register?utm_n8n_version=2.0.0&amp;utm_medium=template_library&amp;utm_instance=http%3A%2F%2Flocalhost%3A5678%2F&amp;utm_awc=0&amp;utm_source=n8n_app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2D7C96-6F1F-13F4-9137-281850374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060379"/>
            <a:ext cx="12192000" cy="551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0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99D4D2D-FE2C-1810-22C6-2863F9887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455" y="548739"/>
            <a:ext cx="9516803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47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6B48F7-4AF2-DDCA-BECC-308D9DCAF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679" y="1195075"/>
            <a:ext cx="7106642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64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D2485C-DC19-226A-A169-88A227867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0" y="1047417"/>
            <a:ext cx="9240540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0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4287EA-2D20-B256-BBAD-87397BEF8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738"/>
            <a:ext cx="12192000" cy="56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74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5F4A3-DCBB-5099-C609-98E16E3B2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795"/>
            <a:ext cx="12192000" cy="528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27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D517BC-93D1-317E-E384-80DC204C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585390"/>
            <a:ext cx="11317279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59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29EEFD-408F-9D88-5D03-02A37FB0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1" y="861654"/>
            <a:ext cx="9840698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12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E04680-6AAF-EC74-774D-F6D334C07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93" y="914049"/>
            <a:ext cx="9050013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28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E1E39C-A8F5-835D-E092-8628F47FD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36" y="1533260"/>
            <a:ext cx="8802328" cy="379147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E7AD18-9F54-6BA4-9353-CFB3C9F8991C}"/>
              </a:ext>
            </a:extLst>
          </p:cNvPr>
          <p:cNvSpPr txBox="1"/>
          <p:nvPr/>
        </p:nvSpPr>
        <p:spPr>
          <a:xfrm>
            <a:off x="2340428" y="5882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u="sng" dirty="0">
                <a:solidFill>
                  <a:srgbClr val="A8C7FA"/>
                </a:solidFill>
                <a:effectLst/>
                <a:latin typeface="Google Sans"/>
                <a:hlinkClick r:id="rId3"/>
              </a:rPr>
              <a:t>https://n8n.io/workflows/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77872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126</Words>
  <Application>Microsoft Office PowerPoint</Application>
  <PresentationFormat>Grand écran</PresentationFormat>
  <Paragraphs>11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8" baseType="lpstr">
      <vt:lpstr>Aptos</vt:lpstr>
      <vt:lpstr>Aptos Display</vt:lpstr>
      <vt:lpstr>Arial</vt:lpstr>
      <vt:lpstr>Google Sans</vt:lpstr>
      <vt:lpstr>Thème Office</vt:lpstr>
      <vt:lpstr>SEANCE 2.1 AI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55</cp:revision>
  <dcterms:created xsi:type="dcterms:W3CDTF">2026-03-07T09:36:38Z</dcterms:created>
  <dcterms:modified xsi:type="dcterms:W3CDTF">2026-03-27T13:57:19Z</dcterms:modified>
</cp:coreProperties>
</file>