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6D19A-E393-43D4-4424-CAA31A791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3B7EBD5-313D-C9E9-4AC2-3CA3EE207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192614-BF7D-5C77-4A14-A78FEBC11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C1609C-8028-CECB-DA8C-405E8BEA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7CC1F1-B1BE-F505-0AA1-2A4D3A12A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36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490698-06E4-C73D-7262-6CC102612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997AF1-2E90-3DF1-7C40-E43A57F97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42947-EC17-B9E8-CA71-AC32D9C2F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A7AA76-C527-FC6B-C3A6-6E85C1271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5E3DE7-ABF8-FA9B-70C7-7F12333F3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056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03322E-F001-9980-CAD9-0C85F3D32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7EEA13-CE77-9792-22BB-9C949B2F0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1EBE4F-59BD-0FFB-4C31-8F3B4B6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FAC97-07B7-B693-18C8-7E7086554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5DE2E8-A478-49EE-124D-F22379BA6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788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F8C897-6228-A6BE-055A-47D809E41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F3007C-D92F-44C7-B6B3-839C130F7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C98B33-2DA8-E155-203F-E8CD3C48B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CA9D53-6FAA-B944-B99C-0AB961BA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30ECD8-CF9E-FD9D-A578-A41FD28A3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E61111B-AF39-A7FA-30B6-6257DA91A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18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B01CE-8412-348B-8D5B-FCFCDC365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1317D3-927B-7523-0755-391621CCA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57A430-19CF-6952-476C-F4DF9B3F5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0CD935-87CD-FED6-1674-7A52F5710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87B7801-4C0D-AE8D-56E3-861C6FE409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90EB65E-1305-49D8-09CE-6B6C83BCF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46263CF-B750-C6BA-840C-ADFC9F40C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EABB69-4730-125C-9B99-DE236403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484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8315E-F117-2BFD-0AB5-888356E0A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8DD34B2-7AB0-E91D-99BE-B8F43BFA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7597775-9FB8-8085-F33B-404642F82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DA1E027-DDF4-3D13-4814-DB9E7A32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35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108544B-E7E1-53DB-6F5B-C760FDA0C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A87C5C-B120-912D-692E-A94A12166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91AFE7-80F8-0685-A631-F94E5E50A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54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55C783-41EB-421B-0856-01A7836C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0F423B-275E-CAA5-E7ED-ACBD65D3A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41691-68FB-BFAE-81FA-36124A40B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696FB0-EBD3-C49D-74A3-9293CDC32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12594B-92C1-D9D6-E4D1-15BEC8CD7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4E64E6E-A78A-DB80-6D24-7D460680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05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9A144-6793-F500-3FEE-C31229687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B4CEBE8-D2E6-F0BB-9686-26D4F301A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81CD82-DF61-D2BD-B9B2-8C1585694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35E5F5-85CE-AF70-7753-DD0289B18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EFC30E-A5ED-FAD6-D5F4-007700ADB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E711EC-FDE6-D6E0-7AAF-EA1857A1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61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07443-C6B2-CE90-48DA-33EB09A69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065467C-A152-69DF-572D-7CB6349D9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E2FAD1-674A-3318-883A-98219D7B7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46B283-0568-63E7-24D5-03132FFB5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EC2DC4-3F6A-EA5D-4EF7-7BA58F932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15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C878E27-9F48-06D5-5D5E-E39953016C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B9178A2-5CBC-CFA5-4D48-1E5835103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CC84E9-3A35-B1A1-3905-C330B5BD2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A505DF-17AA-5AB9-1DDB-32C8DF87E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61DB1C-3F58-A736-7D53-C08ED022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3137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05E057C-E5DB-EC19-473E-960107E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FC0D3D-CF32-B9DD-417E-7E5D1815C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02D3E9-37C2-C5A5-3C25-8DCCDC182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F3D28F-DDBF-469F-B966-DB65B17E450F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13A7AC-0E69-3683-CC62-DE8299D2C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B241BF-4D9E-7EE1-F619-0F87525C7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7DA91-22CF-4DB7-879A-FD77D3203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365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7C6AB2-CAFE-BEBF-B210-D284F69DF8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179F35-F3BF-204D-0ADA-E2A2B42F31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CE9D92-A99D-C490-7B9D-6D269B096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86" y="104311"/>
            <a:ext cx="11298227" cy="66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98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91ED7-D281-8CE6-9BF6-8B40D9E504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520ABC-BFBA-027D-C8B7-4D1060DA9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C95F95-7294-29E8-0818-FDD3814D9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44" y="128127"/>
            <a:ext cx="11545911" cy="66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21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523AC-C775-689A-F67A-27D612E85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686F95-833A-01FA-95BF-E6FEB3182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7CFBDE-A57A-673C-5A5D-D2EF6D594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44" y="375811"/>
            <a:ext cx="11364911" cy="61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0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06F268-AC32-F8F7-977C-268DA7A74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40" y="2262024"/>
            <a:ext cx="10174120" cy="233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1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AE4F2C5-1896-60D3-672E-11784AA3E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24" y="294837"/>
            <a:ext cx="10583752" cy="62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25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A6DD876-3C44-ED40-4BAD-23F354C45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08" y="309127"/>
            <a:ext cx="10450383" cy="62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90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ED4055D-061F-1144-D82F-93C9E1F74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76" y="447259"/>
            <a:ext cx="10545647" cy="59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2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A0C6EB5-1409-5FBF-C03F-64B5C9EA7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13" y="280548"/>
            <a:ext cx="11098174" cy="62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030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FDB4AB-00AE-E126-685A-C384613A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1CB298-5D3C-6FBF-70F5-8434BE4547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302B37-7EFC-2189-EC50-F52BB4CFBE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03D0D1-52D9-1BDE-E434-240209F02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97" y="137653"/>
            <a:ext cx="10964805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88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4D157-C975-388B-5BCF-5351FB18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76D467-740F-823C-A394-866FCF90F1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2F54C0-0771-2299-936A-6D492FCC22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EF528F-C95A-D9B0-D718-77C98A8F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34" y="480601"/>
            <a:ext cx="10612331" cy="589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D43719-8607-72B6-353B-110C0C8CE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D5E265-6F35-32E9-4DF0-27CD6B4C0A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27AA681-4946-A610-A397-021458B2C0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F58A46-FBE0-1A06-EAFE-6812FB224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703" y="604443"/>
            <a:ext cx="10164594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682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AD652D2-44CB-B833-35EB-77A30D35F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0788"/>
            <a:ext cx="12192000" cy="553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585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E2F15B-8E15-69AE-6DBE-E4A946AB5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18" y="499653"/>
            <a:ext cx="10840963" cy="585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94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BC3391-CAB6-70BA-4C8D-C7B9E9723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94" y="0"/>
            <a:ext cx="10273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89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54DF85-145A-657F-7F7B-FC1A55F21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651" y="0"/>
            <a:ext cx="102426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4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F401359-B763-E523-EDF1-33262D252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247206"/>
            <a:ext cx="10526594" cy="63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76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7A0703-FE20-8F58-7D3A-CC40F741E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570" y="0"/>
            <a:ext cx="10012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096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2BC447-A95B-3281-C2A3-EB4C5E612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3" y="151942"/>
            <a:ext cx="10374173" cy="65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42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DB12ABA-3530-5D02-B339-B8E995DA3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2" y="266258"/>
            <a:ext cx="10888595" cy="632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53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A62949-EA68-539E-9291-873672D1B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13" y="271022"/>
            <a:ext cx="10736173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38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90EEE3-A7CC-0D31-2ADE-9CDB704F2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8" y="390101"/>
            <a:ext cx="10631384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796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F821B0-D9A3-0E32-F58A-D0D480602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595" y="0"/>
            <a:ext cx="10268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15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B569C1-943D-B069-EB54-36FA57198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25" y="0"/>
            <a:ext cx="9867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56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700A4F-3BB2-5B98-55B1-A7DE70BA2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299601"/>
            <a:ext cx="10526594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79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B254C0-7304-F96E-014C-C1C84F788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29" y="309127"/>
            <a:ext cx="10507541" cy="62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30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490B520-90E8-1AB1-887B-6F5C41E2F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66" y="261495"/>
            <a:ext cx="10517068" cy="633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00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F7A35C-29AF-755F-BE0C-B1FF686A3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24" y="1004549"/>
            <a:ext cx="10764752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05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5825F0-4E40-3BFD-FE0B-0C28A8A7B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39" y="590154"/>
            <a:ext cx="10717121" cy="56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68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14C2DC-19AA-AB53-9733-4DB4AFDEF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24" y="309127"/>
            <a:ext cx="10583752" cy="62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814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CFB067C-F0C6-B81D-409F-23F5EE9D6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87" y="218627"/>
            <a:ext cx="10393225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23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74F1B4-31D5-2F57-6D50-398A0107D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565" y="0"/>
            <a:ext cx="10122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14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09A5239-F0BD-5BB1-95EB-5F81880BE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03" y="209100"/>
            <a:ext cx="10707594" cy="643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75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8CAC97-4206-F725-3BCA-40103EA22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97" y="633022"/>
            <a:ext cx="10602805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107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C1F8F8-CE62-DC18-018E-4F0E220E7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34" y="575864"/>
            <a:ext cx="10793331" cy="57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61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E54A5E3-72FE-2556-30C3-75FFADCC2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87" y="185285"/>
            <a:ext cx="10755226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814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352EFB-8A94-DA1B-51D9-4C087F404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34" y="170995"/>
            <a:ext cx="10431331" cy="651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23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A496D5-20EA-371D-4394-491161009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45" y="151942"/>
            <a:ext cx="10640910" cy="65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69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324E9C-0D8C-67DC-C0CC-9A6E1F7C8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98" y="166232"/>
            <a:ext cx="10240804" cy="65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25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A7F216-07F8-5A8A-A3E3-B6269CD79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92" y="1709497"/>
            <a:ext cx="10860016" cy="343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836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F9FA49-EDC0-5604-F764-DFB3E0A5A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97" y="304364"/>
            <a:ext cx="10783805" cy="624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630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23F9ED-7B76-1EA5-98C8-DB9EE5C28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275785"/>
            <a:ext cx="10526594" cy="630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21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BE2A7D-D2D5-E452-89F8-E9F8BCBBE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92" y="1290339"/>
            <a:ext cx="11403016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350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B0E20C-7551-F840-A9BF-E65039661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703" y="218627"/>
            <a:ext cx="10164594" cy="64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4753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5DED77-656F-FA27-F423-8F559C47F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55" y="628259"/>
            <a:ext cx="10669489" cy="560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757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A506108-DF4A-D887-88B8-67D3373AE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92" y="1466576"/>
            <a:ext cx="11222016" cy="392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870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18B3019-49B6-C794-0A62-44D4211CC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2" y="532996"/>
            <a:ext cx="10888595" cy="57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990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F948231-E682-395E-088B-0EB11AA1C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87" y="866417"/>
            <a:ext cx="10574226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154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F9403D8-BC64-385A-41BD-C27C570E6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39" y="161469"/>
            <a:ext cx="10717121" cy="65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483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4211C9-4287-A560-D71B-6EDE584C4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66" y="56679"/>
            <a:ext cx="10698068" cy="674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62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604296-7B99-C4CF-2C9E-8D1A335C5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13" y="404390"/>
            <a:ext cx="10555173" cy="604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003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92053-E531-995B-1A8C-38689AACF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841" y="0"/>
            <a:ext cx="104263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933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5201F60-625B-A9EB-FFD2-F62921025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13" y="814022"/>
            <a:ext cx="10555173" cy="522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451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4B2098-8916-AD77-A179-D4B74D58A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24" y="409153"/>
            <a:ext cx="10402752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899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C4BD4A-ABCB-DEC0-BD1C-F2AF11523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1" y="290074"/>
            <a:ext cx="10802858" cy="6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942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CDA4F3-9FAD-8FF6-E782-073570889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29" y="147179"/>
            <a:ext cx="10869542" cy="65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413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FE4F308-A335-2647-D06D-F225904BA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35" y="442495"/>
            <a:ext cx="10250330" cy="597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314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4444</TotalTime>
  <Words>0</Words>
  <Application>Microsoft Office PowerPoint</Application>
  <PresentationFormat>Grand écran</PresentationFormat>
  <Paragraphs>0</Paragraphs>
  <Slides>56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56</vt:i4>
      </vt:variant>
    </vt:vector>
  </HeadingPairs>
  <TitlesOfParts>
    <vt:vector size="60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 BATJI Yasmine Amal</dc:creator>
  <cp:lastModifiedBy>EL BATJI Yasmine Amal</cp:lastModifiedBy>
  <cp:revision>57</cp:revision>
  <dcterms:created xsi:type="dcterms:W3CDTF">2026-04-07T09:28:27Z</dcterms:created>
  <dcterms:modified xsi:type="dcterms:W3CDTF">2026-04-10T11:32:43Z</dcterms:modified>
</cp:coreProperties>
</file>