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7E12B-384B-464B-BF74-585B3F691C23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8B30C-7004-4C5B-9448-BE46E184F7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00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F8B30C-7004-4C5B-9448-BE46E184F749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086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D12F8D-6907-FFF6-CA26-E7DBFB853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7E2B26B-81A7-D975-8BFB-A9211B219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74604B-31DF-421B-D6C6-54D65F9A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E232DF-B054-354C-8F86-02F3FA7DD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AC01E8-2367-0022-5B09-82311705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33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1125CB-6CFA-3985-52AF-D4E01CA55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494C76-8075-B992-8F60-42DB2E3E1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A0559-8B9B-C475-E44D-8ABAFBB95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70766F-8E38-39CD-8E82-B2A58DCD9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539270-B530-0195-59B4-2E7883056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663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3132A4-34E1-A73B-0A74-701D22468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80709C-76C0-AECD-D710-AA851B758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0FA8EF-4B84-82FA-BC6F-1D4D8476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9EA2A9-2B2A-F37B-15E4-E9AA2C2E4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2494DE-3478-5E1F-8FC1-1CB80D62E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94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9B355C-FFC3-C750-5052-8822DAFB5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B992D7-13A4-6F10-052F-D2F09FF16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29B9EA-31E6-1524-F4D0-7910EADBE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59597B-C34C-6C08-830F-3219F9527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2328CD-5D98-6CB1-6EC3-3598EE00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292DC8-D412-5EAC-9BAB-C62F96BA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9341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724246-FE0F-C3B7-D8AA-40AEFDEC3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DE0596-B8C0-8F35-E27B-54E011FF9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5BC431-8C96-0A55-E627-CAF5ADF7D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2DD895-6F5C-CFC5-97E7-AFBE83CDB8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2883F0A-3B2B-9383-572D-95E09A34F0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DBA21C1-F19B-87D7-DAF3-7ECC3FA2B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E812F4A-CD85-F9C3-07F2-4E3C27CE2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0A9B77-B885-1C8D-967E-B281E942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487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9C8AF9-75A1-89B8-C689-C95B8CE79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3CC78C-DADA-992A-B313-E10057598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85CFA6-5175-821C-F1BA-F55573B7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DE6E40-EB25-DC60-B91F-40D417F2B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6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69D355-9C00-5225-9F61-D3EAE8635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84135B9-B777-738F-A9F6-8592527E8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36BBD9-8F3F-7418-D184-07962D97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005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F4EB9-05B6-A4E7-BB31-27360EFC6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A0E71C-79EA-5FA1-E91D-1742C41E6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A5586A-8DC0-7B8A-250D-F9D95144B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2A382C-7496-D761-5A54-A5B7576F4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5B5643-56B6-529E-393C-04BE0BF1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83EC04-4431-932E-51C9-34F5A815C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29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644DA0-FEDA-0210-724E-0B193BBB2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24CA51E-530B-D070-F96C-FBE997804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0BA055-179F-B826-340E-F6D574F99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967FE9-94EC-65C8-2217-0FD149F3F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3CB36C-8165-F621-73D4-D1C0E61C7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E220E3-5D96-B56F-CD53-678E6E64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27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3FF8F8-126C-3B54-E67B-757829BD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C2BE45-8C82-D819-B952-49B892B6D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9534D2-82B2-6602-27B5-D8F40FCD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7ECE48-EE8C-151C-1AA8-B05BDF7C0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A3D138-684E-A3A1-0CC4-73C753A2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15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F3F6E1-5B7A-914E-A678-91092E7E3D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01A4C7-CFFD-FC95-61D6-30AE06514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7574C6-4D3F-828A-1C8D-F9E1EFEB8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81C6BD-6483-E49A-95A7-06CDD291F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A23681-D735-DED3-F256-36354E63F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255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FB3DFE-7965-2021-923F-D6A22C98B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8A9BEF-451A-1AFE-1280-C0E484A9F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97676D-0EF9-D2E2-229F-D79206AB09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410DEB-4C59-4469-94E3-C253F507C106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954D86-7486-F1EB-FE8F-C20DDC12B9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FAF492-B0AE-6419-7243-7B72F9DB0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4A0D1C-1A41-4B87-B91D-E4EAE9CD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11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B5737-2EE3-1573-BF1C-AAC0F0304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BB74851-A72C-86BE-57D5-E78605D674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11791D-5682-33BD-D62C-5A09A0D2A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4" y="85258"/>
            <a:ext cx="11155332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5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22BCFB-19DE-6D1E-6370-E7DC3A064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29" y="313890"/>
            <a:ext cx="10688542" cy="62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6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DE722F-D8E3-2E4D-C7BB-E06EF315C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82" y="151942"/>
            <a:ext cx="10650436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180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95F6D8-8533-E029-58BD-E3332AA24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34" y="318653"/>
            <a:ext cx="10974332" cy="62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E783C3-29A6-21FC-8E7A-52E27A9F9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71" y="242443"/>
            <a:ext cx="10621857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26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6D9E3-B1ED-526C-2F35-AB346CD6F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E090F8-A71E-0F2F-1B1D-4A741BFF23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213380-84CC-870D-8580-248327A36B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A9DE85-C6AB-12F7-1B06-7861FE56A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161469"/>
            <a:ext cx="10526594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4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E174ABE-FFB7-6B4E-8933-80690F45E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98" y="1685681"/>
            <a:ext cx="10421804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8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D85C4C-723F-5F1F-E787-764CA59E7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97" y="709233"/>
            <a:ext cx="10602805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94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75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C94FD8-1713-495D-85BB-4D18EA5C8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58" y="643467"/>
            <a:ext cx="94424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08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C72C26-46AB-240E-D295-0BC7DE582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6" y="604443"/>
            <a:ext cx="11479227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04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144128-1095-E73C-4C13-332136C2C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08" y="161469"/>
            <a:ext cx="10812384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43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8F668B-56C0-E457-4F26-62F40A59F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440" y="399627"/>
            <a:ext cx="10355120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35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586C24-E0F6-E8C6-9E2F-9800136D4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1137918"/>
            <a:ext cx="10631384" cy="45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96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2B89E3-232C-919C-CC0E-6C5D587A6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44" y="299601"/>
            <a:ext cx="11002911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45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D2C3E8D-77F5-6F46-1FFF-3E039D831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45" y="351995"/>
            <a:ext cx="10097909" cy="61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0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A3A55A0-4E3C-2F1A-9A62-D866CC538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361" y="628259"/>
            <a:ext cx="10593278" cy="56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72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B20F43-3865-75D2-33A8-D6EEA5B4B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77" y="313890"/>
            <a:ext cx="10183646" cy="62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58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771577-414E-44DD-89C3-6FB899B37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73" y="0"/>
            <a:ext cx="9960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81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F8227E-7678-F3AF-DE1A-4D26EE053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87" y="1052181"/>
            <a:ext cx="9850225" cy="475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78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B1CAF7-FC9A-80FA-A69E-7819FC356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794970"/>
            <a:ext cx="10631384" cy="52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246D19-4076-2634-F29A-BFED0167D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887" y="418680"/>
            <a:ext cx="10212225" cy="60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82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9080F0-256B-13E0-923A-110BA5DDE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97" y="156706"/>
            <a:ext cx="10964805" cy="65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24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61E93E2-5D2B-D4D7-B406-0C797D752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71" y="418680"/>
            <a:ext cx="10259857" cy="60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3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28AD4C-854D-970E-7977-DB55A818D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887" y="209100"/>
            <a:ext cx="10212225" cy="643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26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72257B-67AA-D09A-7A61-68248030D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82" y="123363"/>
            <a:ext cx="10107436" cy="661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42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B7DE2C-E3DA-B4B1-8365-58E7C5366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" y="561575"/>
            <a:ext cx="10698068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580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93FDA94-9A18-03C5-4A20-2A2A0BE6A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6" y="356759"/>
            <a:ext cx="10879068" cy="614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6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D1F0D66-5ECA-49AF-EC34-B84EBDF63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82" y="380574"/>
            <a:ext cx="10288436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90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45A536-4485-D7F9-B59D-014DA3C03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185285"/>
            <a:ext cx="10659963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41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563D75-869A-73BD-6AAE-F9AE5F632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40" y="490127"/>
            <a:ext cx="9993120" cy="587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41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437AFE-5412-CD57-DF31-ED4CC2D83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756" y="323416"/>
            <a:ext cx="10126488" cy="62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81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5B8156-ED27-A4DF-AF19-78F832EB8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82" y="113837"/>
            <a:ext cx="10469436" cy="6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99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3005F74-1E3A-E512-E12D-64E22A1C1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08" y="161469"/>
            <a:ext cx="10088383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70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5E325F-1FBA-C320-57ED-9425C64DF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124" y="37626"/>
            <a:ext cx="10221751" cy="67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77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2168C9C-8647-9E93-17FC-8631238F1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50" y="299601"/>
            <a:ext cx="10202699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65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707FBDB-FB10-8149-B160-F03AE4E2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861" y="256732"/>
            <a:ext cx="10050278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618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808E5B-137E-B3B6-0044-5E1F82AF1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61" y="552048"/>
            <a:ext cx="10231278" cy="575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94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6E64DF-FEEB-F00C-179A-D8CFBADE8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98" y="118600"/>
            <a:ext cx="10240804" cy="66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36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DFE5C6-E414-B419-DED9-2B774ECDF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66" y="118600"/>
            <a:ext cx="10155067" cy="66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90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049FBB-C741-0F3A-5A16-005F994F8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50" y="899759"/>
            <a:ext cx="10564699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081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F1567C-C02D-AF62-EF5A-B3DBEF746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0" y="1047417"/>
            <a:ext cx="10383699" cy="47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394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4469</TotalTime>
  <Words>1</Words>
  <Application>Microsoft Office PowerPoint</Application>
  <PresentationFormat>Grand écran</PresentationFormat>
  <Paragraphs>1</Paragraphs>
  <Slides>41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5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BATJI Yasmine Amal</dc:creator>
  <cp:lastModifiedBy>EL BATJI Yasmine Amal</cp:lastModifiedBy>
  <cp:revision>41</cp:revision>
  <dcterms:created xsi:type="dcterms:W3CDTF">2026-04-07T09:49:40Z</dcterms:created>
  <dcterms:modified xsi:type="dcterms:W3CDTF">2026-04-11T09:00:15Z</dcterms:modified>
</cp:coreProperties>
</file>