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C709B4-6C3A-8902-07A1-89FB6E02C0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0DE33A-6062-0A96-2846-29C47DB05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2F5A1A-9A17-8E26-BFD4-1864F2DF6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0B19-FCD0-4A8D-AFBC-8BDF2C8A6399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01C708-DEA3-87E0-DA98-0F818355E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CA8934-C36D-3F8C-0E5E-BC24A80E4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7AF7-D467-461C-B90F-B731D4CDEC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7648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BFF3CF-589A-3C51-22B0-AFF46D854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FBAFB7-8D76-FE06-D7B0-FAFF0382F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8E6AD6-4FEF-5E07-DF84-B21189B4A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0B19-FCD0-4A8D-AFBC-8BDF2C8A6399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CD6FE6-B648-0050-54A6-C81FF8C8B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7ED390-ACDB-4433-8BCA-2DDFBAF86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7AF7-D467-461C-B90F-B731D4CDEC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430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CAA04-3ED2-BF27-B52B-0CFC581B2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FB5A57-6512-CF2E-704D-7F0672ED2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3902C5-E264-E9F3-D1E0-B794D5797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0B19-FCD0-4A8D-AFBC-8BDF2C8A6399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D42CBB-1851-83D5-F211-D95806393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8D5AD3-3845-3E8F-0E68-449B4A989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7AF7-D467-461C-B90F-B731D4CDEC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6352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E0B68B-66AB-E0CD-8B52-231E3C544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0EBD70-0301-0D78-C723-A58AF666D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FE699E-A8D1-C725-E3A6-45BDDE1EC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7FB775-221C-1355-953A-164138167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0B19-FCD0-4A8D-AFBC-8BDF2C8A6399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15B538B-1523-DAD6-CC3E-BCB81CA4A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3093522-3211-51EE-232B-0A0C3083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7AF7-D467-461C-B90F-B731D4CDEC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2292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05F374-B128-6835-5113-888D20D54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04A3F3-21F8-3BD1-9642-FD7807048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DE0AB29-CEF0-1BE9-C6A4-0A3F94DF26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CBA26F-020A-7437-E5F6-8D11A7AEC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F8A8E3D-F43A-DD3D-9ABF-3D4D73F418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B986579-5DFC-3CB9-BDBB-5E0252CF6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0B19-FCD0-4A8D-AFBC-8BDF2C8A6399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6F2A92F-BF3E-E906-DFC0-2933106CB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FD2C2F9-6F6C-2901-8CFA-45B7E2860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7AF7-D467-461C-B90F-B731D4CDEC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7002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86643E-8128-2439-479D-B7EA2AD7D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660BF6-1529-0C19-E9F0-BD438DF61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0B19-FCD0-4A8D-AFBC-8BDF2C8A6399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3A72C39-0076-5D24-6BF2-B17899B2C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B529875-3343-B791-EC65-D7DE6F2B2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7AF7-D467-461C-B90F-B731D4CDEC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961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1364377-C1D2-5F11-2251-B32D99E59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0B19-FCD0-4A8D-AFBC-8BDF2C8A6399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C76E6C1-FF71-BBBB-AA97-8ADA0793A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08701E-EA64-5039-9CA1-20AA03DC9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7AF7-D467-461C-B90F-B731D4CDEC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2107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B678C3-F5A4-F2E0-7F0F-E335A0EE1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813365-02AD-99E0-5209-3859CA962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F51F676-58E6-EFEA-B1FF-CFE7108F1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83CC48F-8C69-A7FE-C4A6-305B4AB41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0B19-FCD0-4A8D-AFBC-8BDF2C8A6399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02162B4-9BCF-5F9F-9603-DEE3EEB44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8A2CFD-E9EB-AE80-58F5-718582322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7AF7-D467-461C-B90F-B731D4CDEC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09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A2E486-99B5-50D6-5645-5EAFB3397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CDFE1B1-A98B-D160-2B83-D4BF824A91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5D004E-11CA-17A3-A3E4-9ED550F0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C2B4B6-165C-7DCC-F6B7-3F92D607E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0B19-FCD0-4A8D-AFBC-8BDF2C8A6399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CEB332-0103-5B0A-68DF-F7A57D0D1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4727E87-98AA-2FB1-2629-8CF62F035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7AF7-D467-461C-B90F-B731D4CDEC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283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067E35-0B87-11FF-ABA6-D659A473F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9D0C0DE-DDDA-4718-A176-60802BF165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7DCE67-69EF-5467-D1F2-7B6F66C3D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0B19-FCD0-4A8D-AFBC-8BDF2C8A6399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2C34DE-A848-F74F-42A5-D3CE4A1C8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987E66-74F8-8F04-92A4-5A4856D8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7AF7-D467-461C-B90F-B731D4CDEC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103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8D73685-9D8D-B736-C5EB-30CBC53DA6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292BB4C-990C-6387-E249-3BA8BD693B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C59DA5-32D8-9692-ADA7-9F712C08A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0B19-FCD0-4A8D-AFBC-8BDF2C8A6399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1970DD-D819-57A1-230B-3033A6E5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2050FB-9E54-0456-E5E2-C206D20C6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7AF7-D467-461C-B90F-B731D4CDEC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557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9B313F9-A595-94C7-2F03-C8CE513B9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D6ECCBB-D018-B15F-3CFC-9E43A1FC8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4E61EF-3FD8-8EB5-04B0-0AC0F42EC5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350B19-FCD0-4A8D-AFBC-8BDF2C8A6399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2DD2B6-0ADE-5862-4612-CE4F69D8A3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F175A9-24A0-C7D8-6F95-0CB484ADA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207AF7-D467-461C-B90F-B731D4CDEC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7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docs.gnews.io/endpoints/search-endpoint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C340FD-B0DA-06B0-45C6-BAA8660C13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C03EC3A-4E47-AB1B-73A3-81A9A00D17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CDC6BDA-A2E6-1059-C3FF-133C6846F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388" y="871180"/>
            <a:ext cx="9307224" cy="511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699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EDF53CC-3CE4-B9A5-8D97-FB44ABB78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125" y="918812"/>
            <a:ext cx="8773749" cy="502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886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43D3510-059A-2D8B-D095-434EFD156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283" y="1104575"/>
            <a:ext cx="9021434" cy="464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750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E0AD4B8-A694-0EFA-4358-A8558777E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388" y="833075"/>
            <a:ext cx="8945223" cy="519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2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731936C-551C-9A9D-339B-E28C04456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730" y="1542787"/>
            <a:ext cx="9240540" cy="377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77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2CD4758-B296-36BF-F953-79ECE6341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9075" y="1895261"/>
            <a:ext cx="5553850" cy="306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250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A627FEA-0D1B-9AC8-1783-42FCB2AE3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1198"/>
            <a:ext cx="12192000" cy="387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407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5BB7A35-724C-4640-1E6C-9A59C5C24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18" y="594917"/>
            <a:ext cx="11745964" cy="566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3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0F28945-62AD-FDE2-BF52-1FF025AAC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627" y="1766655"/>
            <a:ext cx="5696745" cy="332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81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84EC869-D9D7-72B5-459F-9AD37AC53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258" y="580627"/>
            <a:ext cx="6687483" cy="569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4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55DAE6-7BD4-8F7D-ACD8-CB547CF0D0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FBC155F-0705-1848-A962-B4B24C7612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527B465-C899-8DAB-A656-3F792214A88A}"/>
              </a:ext>
            </a:extLst>
          </p:cNvPr>
          <p:cNvSpPr txBox="1"/>
          <p:nvPr/>
        </p:nvSpPr>
        <p:spPr>
          <a:xfrm>
            <a:off x="3156857" y="41404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u="sng" dirty="0">
                <a:solidFill>
                  <a:srgbClr val="A8C7FA"/>
                </a:solidFill>
                <a:effectLst/>
                <a:latin typeface="Google Sans"/>
                <a:hlinkClick r:id="rId2"/>
              </a:rPr>
              <a:t>https://docs.gnews.io/endpoints/search-endpoint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4233E9D-C150-3A8B-F59F-86FA3598B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335" y="956917"/>
            <a:ext cx="10069330" cy="494416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63D89E1-A13A-5796-A46F-DF09C0750DBB}"/>
              </a:ext>
            </a:extLst>
          </p:cNvPr>
          <p:cNvSpPr txBox="1"/>
          <p:nvPr/>
        </p:nvSpPr>
        <p:spPr>
          <a:xfrm>
            <a:off x="3156857" y="93769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https://newsapi.org/</a:t>
            </a:r>
          </a:p>
        </p:txBody>
      </p:sp>
    </p:spTree>
    <p:extLst>
      <p:ext uri="{BB962C8B-B14F-4D97-AF65-F5344CB8AC3E}">
        <p14:creationId xmlns:p14="http://schemas.microsoft.com/office/powerpoint/2010/main" val="3916318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B1A5E0E-CCAB-5336-ECE3-1C610BC93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02" y="1904787"/>
            <a:ext cx="10888595" cy="30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347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D74AADD-9814-2850-AED9-AF19880C1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2511"/>
            <a:ext cx="12192000" cy="369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149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62721E8-69B4-037F-3983-C2873445B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020" y="799733"/>
            <a:ext cx="8849960" cy="525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58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411A1B4-9A6D-A3E2-A360-25B81C3AB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547" y="1075996"/>
            <a:ext cx="7744906" cy="470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980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68225E2-F74F-D43B-3250-F09FAC7A1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4771"/>
            <a:ext cx="12192000" cy="606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1059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17</Words>
  <Application>Microsoft Office PowerPoint</Application>
  <PresentationFormat>Grand écran</PresentationFormat>
  <Paragraphs>2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Google Sans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 BATJI Yasmine Amal</dc:creator>
  <cp:lastModifiedBy>EL BATJI Yasmine Amal</cp:lastModifiedBy>
  <cp:revision>21</cp:revision>
  <dcterms:created xsi:type="dcterms:W3CDTF">2026-03-14T09:38:05Z</dcterms:created>
  <dcterms:modified xsi:type="dcterms:W3CDTF">2026-03-27T14:00:24Z</dcterms:modified>
</cp:coreProperties>
</file>