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27DCB-6D96-272D-DECC-866FD04F09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69E7BCF-730D-E762-46FF-C29DFC3A7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ECD96F-EFB4-64C0-F324-52EB1193B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3CB65D-2F3C-3EB8-C808-AA1A491FC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3971D8-1618-BE65-12A1-BCA2A9F67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230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A967B5-5BC1-E8BD-C616-009E1E26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EF75AF-7421-42DF-39E6-DA4E5001E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2CCFE4-CFA4-C72A-424B-B4DB54840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AB3CE4-4B4A-889B-15BF-7BF10C401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F3EF30-9DA5-FED0-1FCC-2C4B857AD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877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EB59C3-F746-1703-912C-6340A91E9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186C21-6348-D127-A0D4-4193AA1EE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378109-017A-0449-DC4B-E21BA8B4A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1FA26D-7483-DA0F-FE3F-D64345D46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930591-175D-5823-F2D6-2140A81F5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687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B7F3D7-F6DA-8FAB-4FB8-0F02EE61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4C4CC9-FCEE-2028-BBC9-9DA4DA5C8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4B7909A-CAE0-3A2A-B159-08E4FDA09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FA98DE-C3AF-7684-A26A-14EFB269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F04802-F41F-96E0-C81A-3D2D2A86E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494533-7485-265F-31A6-165967DED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474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97777-0114-4E22-B9A7-BA92F4259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13580F-3774-2F4D-B9BA-3AEC21E76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7BBEA6-A37C-6F58-7AE9-2B05936A9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3E2406-C037-3688-5FD3-F1C604CE6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F2BC059-5E38-7AA5-82DE-AB7535F7BC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AF61C61-1324-3076-581A-D740483EA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E19CF11-622F-F4BB-638A-28950F208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41E725-3EFA-C361-789D-D4320F140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057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512B8-2BD2-373F-F543-D030C0FB3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354448A-4696-5504-52AB-37595EE3F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FD761D-452F-20D3-6E60-D2ACA7CC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E83D638-DCD5-2F02-D3CB-1B39A5CFD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73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6FE345B-F001-DAD7-4008-82A2ED50E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AC7C260-C43E-196E-6EFB-C8DD89843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D0CF63-F069-9F77-55D0-EE1618FC6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83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C999C3-FD16-7A57-3403-7E56E646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B54CDE-B1AD-0969-3FC4-C72FD1DAB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8E673A-1F90-CE69-D861-3304DFDDB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930BD3-6CEE-238A-B664-960325059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5032AE-01FE-4B5D-6D3E-C6D2B11ED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1C0887-033C-7462-FBE7-F9784E17D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57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B1BA90-4A61-0AF1-D7F7-9D88AB304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4845B38-EC80-B9EE-8094-8520CD88F9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3434E1-D70A-6172-6B4F-AF04E5C3C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EA0AE3-447C-A5B8-A872-179C3B179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7D09DD-9FED-FC02-E481-D9FB42A62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DDC590-642A-C9A4-A2B4-16C36EAD9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8204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236169-F9B1-0756-B4D0-0BBC1F3E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6D871F-BA42-2A6E-A6BE-8F0E7F5A2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B5C5E8-4F31-7F31-5982-0498890E8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5C7111-1363-05C0-5670-297CEC3C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F27AF0-B605-484F-23A0-D22E5FF68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167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1405E1-C3CB-D994-878F-82E32D286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7400692-F268-3BFE-B5C0-C6B904DFC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079A2A-12E0-B791-C3D1-4D9E4604C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7ECACF-409F-2720-379D-27D4166C8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DAE9F-7202-7DEB-64E2-75227628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2698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82D10F7-2850-382E-222A-3471DCEAD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1DE351-6237-F7A8-882D-E861FC66A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C789D6-E5DE-46FB-3024-FF7B856AC1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147403-804D-4E05-A1E6-3845E563ED28}" type="datetimeFigureOut">
              <a:rPr lang="fr-FR" smtClean="0"/>
              <a:t>11/03/2026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869D85-8F65-B7BC-C7AB-FAD9E129E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B22224-DFB0-B48D-E796-29BC3D5D0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D57142-18FD-44BF-AA81-62E90D645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03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742D39-84CB-1C18-56B5-642D65A476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B528EED-5494-3502-43A0-6AAE9F63A4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A28C03-DFEA-711C-A117-FDF672D1F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56" y="513943"/>
            <a:ext cx="9402487" cy="58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A314EE-DB5F-5545-A116-DFBF4F2CF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94C184-1734-3ECC-3FF7-5EB4BF8B1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AB6FA53-2833-82B6-6F30-369372A8B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66" y="447259"/>
            <a:ext cx="10336067" cy="59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0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7DF8B3-9621-95F4-3B9F-FFF99B4D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F44BD4-AC61-BE30-6996-B031BB22E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6CA62C-AD09-9814-F362-EC966DB91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6" y="461548"/>
            <a:ext cx="10879068" cy="59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4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D59646-6F76-998F-6AB9-4E7CFDBDD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1" y="166232"/>
            <a:ext cx="10802858" cy="65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3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4CBD84-1715-D4DC-D7EA-35BC1A34A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7" y="1247470"/>
            <a:ext cx="11355385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74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DCADC8-3661-722A-2145-63BABF1DB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45" y="1776182"/>
            <a:ext cx="10640910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87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60EF80-C0C6-7F60-9018-1578C3231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419" y="0"/>
            <a:ext cx="9955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8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A923FF-FE90-C1CF-BA38-F066EA3DC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45" y="1923840"/>
            <a:ext cx="10097909" cy="30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44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8E2F99-777D-15ED-E434-2F0F9074B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29" y="290074"/>
            <a:ext cx="10688542" cy="6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70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743804-8A7D-42F2-31D2-69C1661AA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66" y="1009312"/>
            <a:ext cx="10336067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70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E29B9D-A232-0F8C-3506-5C40824FC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3" y="652075"/>
            <a:ext cx="10945753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6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3E4246C-172A-53FD-F6A7-10D8C7295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50" y="228153"/>
            <a:ext cx="10564699" cy="640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36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AA407A7-6E10-6BE3-DEC3-124C35A02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92" y="147179"/>
            <a:ext cx="10860016" cy="65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54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EE2DA7-327D-0F48-1BCB-F5ECC678F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098" y="1495155"/>
            <a:ext cx="10059804" cy="386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59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2A9C97B-9745-407D-0AF4-3958AC957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29" y="413916"/>
            <a:ext cx="10507541" cy="60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154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AF6BD2-9A6B-EB89-E78A-3D260A664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50" y="190048"/>
            <a:ext cx="10745700" cy="647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18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DAB583E-AB4C-273C-A445-D73F0D107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50" y="523469"/>
            <a:ext cx="10564699" cy="58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97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B0DC60D-9F82-5182-8859-E05EB5DFF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87" y="111118"/>
            <a:ext cx="10574226" cy="659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69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FE57F71-E3E2-A1A7-BF01-93FCBEF7E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34" y="380574"/>
            <a:ext cx="10431331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40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B429B3-22A1-6D81-ECAD-45BE05071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756" y="1414181"/>
            <a:ext cx="9040487" cy="402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46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2A099E9-EEC7-CEA9-91CE-70160E078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81" y="218627"/>
            <a:ext cx="11193437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75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AF2BE0-A913-D86A-3578-15E6A1DB6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97" y="218627"/>
            <a:ext cx="10783805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69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33EB18-CF93-B9D2-3D01-5C198E8C4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66" y="685417"/>
            <a:ext cx="10698068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06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3EB7F9-8DC7-EFE9-8A2C-2A14BC1E2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1242707"/>
            <a:ext cx="10659963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9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E2F7140-F94F-B8F7-E400-03BC91C7A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24" y="756864"/>
            <a:ext cx="10583752" cy="53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61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E3E6CF6-C82D-C6D6-6C6B-23EA92630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13" y="999786"/>
            <a:ext cx="10917174" cy="4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67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9C855A-8787-C61C-6E93-040702A89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45" y="332943"/>
            <a:ext cx="10821910" cy="619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48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11B680-3DA8-8848-168F-AAB8F4B52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045" y="894996"/>
            <a:ext cx="10459910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33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07365D-ED85-D024-5C87-BD40610DB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82" y="1009312"/>
            <a:ext cx="10650436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24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91BC25-644E-23CD-2696-C4421F07D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34" y="1080760"/>
            <a:ext cx="10612331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75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FE5405-53C4-FB91-B120-74697B8D4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82" y="594917"/>
            <a:ext cx="10650436" cy="56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64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A24555-559E-756C-AAFA-71AB88EB6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57" y="468086"/>
            <a:ext cx="11070772" cy="580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52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5B65BB-D8AA-EACF-841C-21B395DFA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914" y="1433234"/>
            <a:ext cx="10012172" cy="39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89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4D061E-AEBF-E199-C812-52589EFBA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703" y="618733"/>
            <a:ext cx="10164594" cy="56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011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321CDC9-ACD7-38E0-3743-F5F8D8265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92" y="390101"/>
            <a:ext cx="10860016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1445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CD9F0B0-7039-22AF-EC45-04ACD3D68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34" y="1009312"/>
            <a:ext cx="10431331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104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A26AFE-4EBD-65B8-AFC2-FB6C60BDD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24" y="571101"/>
            <a:ext cx="10583752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462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798F8A-8259-5421-F06E-23E06B050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218627"/>
            <a:ext cx="10659963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150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E29F7B7-60F8-1430-BA8D-DA1692E9E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34" y="523469"/>
            <a:ext cx="10612331" cy="58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132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08FBF1-0225-35CE-14B5-D88ABA1C1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97" y="223390"/>
            <a:ext cx="10602805" cy="641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61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52176C-2CEA-4199-7224-749E277CD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940" y="1485629"/>
            <a:ext cx="10536120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50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D3170D-D2BA-66F1-A2D2-0E146B0E4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29" y="725566"/>
            <a:ext cx="10507541" cy="536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556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0</Words>
  <Application>Microsoft Office PowerPoint</Application>
  <PresentationFormat>Grand écran</PresentationFormat>
  <Paragraphs>0</Paragraphs>
  <Slides>42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6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 BATJI Yasmine Amal</dc:creator>
  <cp:lastModifiedBy>EL BATJI Yasmine Amal</cp:lastModifiedBy>
  <cp:revision>44</cp:revision>
  <dcterms:created xsi:type="dcterms:W3CDTF">2026-03-11T10:15:15Z</dcterms:created>
  <dcterms:modified xsi:type="dcterms:W3CDTF">2026-03-12T12:05:00Z</dcterms:modified>
</cp:coreProperties>
</file>