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43699D-5DC0-CB20-3033-62A3CD0D98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11C8D81-1069-0C5B-8D69-DBDA13C0F0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19B324E-BDC5-484C-4FBD-0C8B803B5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B80D5-C793-48E5-A5C5-CCB22E4F39D8}" type="datetimeFigureOut">
              <a:rPr lang="fr-FR" smtClean="0"/>
              <a:t>12/03/2026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DC2FB74-4A10-1194-DA58-38C412288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DE450A1-2D09-FF98-C781-9EDF8C2CF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1FAF-3EF4-4358-81F4-2A598846B0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6999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7563A0-FB17-E1CE-CB70-092BD8C16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4268005-BBDD-8023-16C4-2E06374456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3C601C-FCE7-9C08-CDD6-40399AFFA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B80D5-C793-48E5-A5C5-CCB22E4F39D8}" type="datetimeFigureOut">
              <a:rPr lang="fr-FR" smtClean="0"/>
              <a:t>12/03/2026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E1386B-D811-7EEC-FD02-C9065EDA1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F66133-99F3-D216-7367-D03BD3843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1FAF-3EF4-4358-81F4-2A598846B0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0658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2CD95F-396F-B4D8-F96C-7C3643CEB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871D2C9-4D26-3BE2-AC8F-35FB5A4E26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D3F5441-326F-1816-CD80-45AAAB9BB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B80D5-C793-48E5-A5C5-CCB22E4F39D8}" type="datetimeFigureOut">
              <a:rPr lang="fr-FR" smtClean="0"/>
              <a:t>12/03/2026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CCD8032-DE46-CA24-F5F3-B52ED0532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51EA613-CC56-4598-3974-EAD7F6666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1FAF-3EF4-4358-81F4-2A598846B0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3611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216BDA-843B-42C5-FDC4-542D3A8BB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9C39ED5-993A-497E-A1D8-ABFAAE6E61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D0EEE05-2C0B-732A-AB85-2E594F2CD5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B81D0B0-FCB4-88E7-E93E-9BEDD987A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B80D5-C793-48E5-A5C5-CCB22E4F39D8}" type="datetimeFigureOut">
              <a:rPr lang="fr-FR" smtClean="0"/>
              <a:t>12/03/2026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D774C82-B12B-3415-AC76-D88B9818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EDA9AA6-DB13-168B-0061-6B5F3536A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1FAF-3EF4-4358-81F4-2A598846B0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9926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958DC1-904D-B615-F75E-70B4B26DD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FE0E6B2-76FF-775B-B946-ADB6A8B597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17B1265-643C-C628-D360-BFBE6882B8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9D7CEF8-0D82-02FF-2228-4F5CA4CD2E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BE99D75-9E92-DD7A-FC5F-3E887D86F2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FF6EC3C-4744-F2A6-8014-AE03539D6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B80D5-C793-48E5-A5C5-CCB22E4F39D8}" type="datetimeFigureOut">
              <a:rPr lang="fr-FR" smtClean="0"/>
              <a:t>12/03/2026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24F0DEB-EA7A-BF2B-5C47-306EE7173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698598F-F7D5-04A8-5759-28CCDC0BD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1FAF-3EF4-4358-81F4-2A598846B0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4849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64F34C-ABD9-76C6-F417-225C313D7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8DD6943-0FED-8A71-D40F-8FFF89913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B80D5-C793-48E5-A5C5-CCB22E4F39D8}" type="datetimeFigureOut">
              <a:rPr lang="fr-FR" smtClean="0"/>
              <a:t>12/03/2026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276AD3E-2065-CCBF-B2E1-BD81CB809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D956D01-4765-EA5E-D531-C78B683AB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1FAF-3EF4-4358-81F4-2A598846B0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0940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043AE69-D131-9584-DAB3-3C68F0C8F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B80D5-C793-48E5-A5C5-CCB22E4F39D8}" type="datetimeFigureOut">
              <a:rPr lang="fr-FR" smtClean="0"/>
              <a:t>12/03/2026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B155F37-599F-112A-EECE-30EA8D910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20F606E-5BE9-F4A0-08D8-2B6C80119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1FAF-3EF4-4358-81F4-2A598846B0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0895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AB9BC0-1CE9-EDC8-3C36-3E27BE656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2B74AB8-56BF-D7BE-1DE1-A9D6FF3607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F32A3B3-2C4F-F31A-87C9-85B0B926A9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D985204-5C7A-8D27-DD77-9D6992F24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B80D5-C793-48E5-A5C5-CCB22E4F39D8}" type="datetimeFigureOut">
              <a:rPr lang="fr-FR" smtClean="0"/>
              <a:t>12/03/2026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FE66A17-3D38-B2C3-BA91-BFB174197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7C86ED7-904B-36D2-B941-F43F6FB55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1FAF-3EF4-4358-81F4-2A598846B0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851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F425B8-BA84-F4CC-3A12-7F33750D6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FF94D2F-B333-13AE-A444-0CFA7847E5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70A6485-D2B4-A52B-A2B5-560DE0D36F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EB60192-DE44-47AC-37A2-B4B8B4F09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B80D5-C793-48E5-A5C5-CCB22E4F39D8}" type="datetimeFigureOut">
              <a:rPr lang="fr-FR" smtClean="0"/>
              <a:t>12/03/2026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F74F826-755E-42CF-9C45-8C1A6C65A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AA97357-2E10-D8FC-DB8A-6CA624459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1FAF-3EF4-4358-81F4-2A598846B0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0367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75D097-2AA6-9B3E-6A7E-9F4329748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EE0CEB3-8FF6-F147-CAFA-8A6690292E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C6909DF-EDD9-B423-7BFB-6C9801E78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B80D5-C793-48E5-A5C5-CCB22E4F39D8}" type="datetimeFigureOut">
              <a:rPr lang="fr-FR" smtClean="0"/>
              <a:t>12/03/2026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9B4785F-2592-8BCC-A2B2-D9F0E7E4D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03B1564-77F4-51C7-12C3-F0B1E705F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1FAF-3EF4-4358-81F4-2A598846B0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0536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48D4F7E-47FC-5A58-CC77-089AA3F1E2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652357A-C9AD-0CA7-D604-2DBE5735D4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BFED03D-DD14-2EC8-A96B-E4CA18064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B80D5-C793-48E5-A5C5-CCB22E4F39D8}" type="datetimeFigureOut">
              <a:rPr lang="fr-FR" smtClean="0"/>
              <a:t>12/03/2026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885573-3AB4-8F76-4CD0-6174D0A1F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D19CB8-376B-0660-652B-76279D91E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1FAF-3EF4-4358-81F4-2A598846B0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6277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407D6A5-2352-678E-7435-93B6FAD53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D545194-AC83-9FD2-3547-F7237B8236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D478420-8655-C968-63C1-F1ED8D9D1C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6B80D5-C793-48E5-A5C5-CCB22E4F39D8}" type="datetimeFigureOut">
              <a:rPr lang="fr-FR" smtClean="0"/>
              <a:t>12/03/2026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6116777-F411-D226-768C-014535EE31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66049FC-C870-FF55-9861-88152BECD7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421FAF-3EF4-4358-81F4-2A598846B0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90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B840C9-7768-DD67-CBA1-A0EE5A898E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279D450-6977-B2F0-3AAE-1D5AC2E3376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7D13136-AA80-A6F7-ED04-BD00C88005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886" y="137653"/>
            <a:ext cx="11298227" cy="6582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55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9F1885A-B8A8-9D91-96CB-341893BF36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071" y="394864"/>
            <a:ext cx="10621857" cy="606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00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C722D07-5F75-1532-D17E-35924D8E1C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624" y="842601"/>
            <a:ext cx="10040751" cy="5172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168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EEB480F-76B8-34C7-4762-8D536055BB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76" y="423443"/>
            <a:ext cx="11269648" cy="6011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662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17BD4E2-FA0E-CCF7-3A2D-03EA2E58CB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203" y="509180"/>
            <a:ext cx="10345594" cy="5839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634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DC5DBCD-8677-C88A-F3E2-6E75B8282C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755" y="432969"/>
            <a:ext cx="10488489" cy="5992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338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EAD71E-E500-219F-903B-BCA99A7EA8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018" y="528232"/>
            <a:ext cx="10659963" cy="5801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209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44358D3-E3C1-4E90-DD02-E52B571101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123" y="571101"/>
            <a:ext cx="10945753" cy="5715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0574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043E614-8598-63B2-4ACA-4374D1BD79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624" y="480601"/>
            <a:ext cx="10402752" cy="589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506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F9792C6-6405-BC9E-4099-4787140FA9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835" y="466311"/>
            <a:ext cx="10250330" cy="592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8086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D12F14E-C4EE-6105-42EC-38C754200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703" y="347232"/>
            <a:ext cx="10164594" cy="6163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5988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FB65218-6C4C-9A75-F922-EA4C74A2AF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519" y="51916"/>
            <a:ext cx="10116962" cy="6754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5875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DCEC3EF-BA6B-5341-2739-111F7453AB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755" y="313890"/>
            <a:ext cx="10488489" cy="623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8370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0CEC486-392E-F923-4C5B-D3F872548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413" y="490127"/>
            <a:ext cx="10555173" cy="5877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7176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EAADC55-5547-77E7-3AEF-60BB3A6EAF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177" y="432969"/>
            <a:ext cx="10183646" cy="5992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3070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7EA89B2-85D3-319D-7A84-880EC5AB1B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176" y="837838"/>
            <a:ext cx="10545647" cy="5182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7521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B7AFAEB-B644-94D8-750F-BE1D7151B7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992" y="485364"/>
            <a:ext cx="11222016" cy="588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7927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A3A6337-6123-01A7-7A95-B0A91A28E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571" y="537759"/>
            <a:ext cx="10802858" cy="5782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3192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7E3B80A-B050-7B80-9DC8-A03E9C543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729" y="599680"/>
            <a:ext cx="11050542" cy="565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9899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74B72A6-0C9A-B65C-EAB9-646C72B5D1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860" y="366285"/>
            <a:ext cx="10774279" cy="6125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7231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16AD911-F288-06D6-A0C0-634A3BCE8E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256" y="256732"/>
            <a:ext cx="10307488" cy="634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7868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BBF0197-826E-E642-7B67-FDD5D0C7D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150" y="304364"/>
            <a:ext cx="10745700" cy="624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4424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81A975C-DBE5-4F60-7CAB-6F9D1E2C27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361" y="647312"/>
            <a:ext cx="10231278" cy="556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6967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9C941E9-B879-C5AA-E767-0B63CEBC8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334" y="428206"/>
            <a:ext cx="10793331" cy="600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2714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CB36883-52EB-79BA-20C4-8F34BFFA4A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387" y="556811"/>
            <a:ext cx="10393225" cy="574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276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D7AFC3A-1FB3-7E45-54F0-7503BDBF21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14" y="315686"/>
            <a:ext cx="11146972" cy="5910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8167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20062D1-0D75-9FB2-FBDB-4F6A652443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939" y="599680"/>
            <a:ext cx="10898121" cy="565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7675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B9868FD-4E5F-FD59-8160-8B562160F3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887" y="599680"/>
            <a:ext cx="10574226" cy="565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9149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DB84D9A-AE76-BAAF-1BAB-839F7196D4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966" y="547285"/>
            <a:ext cx="10698068" cy="576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3811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BB2B439-B2BA-5CA9-9EB6-4ACEC406D4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387" y="185285"/>
            <a:ext cx="10393225" cy="6487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027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92D7B97-BFC0-4B91-E2FD-BF4EFA1B85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992" y="628259"/>
            <a:ext cx="10498015" cy="5601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2205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019B29-A0F3-487D-2F2C-8A977ACDF2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81B3853-68ED-C113-FAFF-F062F0A8E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176" y="499653"/>
            <a:ext cx="10907647" cy="585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6765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2CE7921-F712-3A6E-B018-F76CA03487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413" y="447259"/>
            <a:ext cx="10917174" cy="5963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6622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BC7FD79-DA72-540F-FB0B-A204E2E993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387" y="466311"/>
            <a:ext cx="11117226" cy="592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7208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6D98A46-8F0E-4357-83CC-C41062184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992" y="351995"/>
            <a:ext cx="10860016" cy="6154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6140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B06E2BB-3653-96D6-6BD8-408F1BA284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018" y="466311"/>
            <a:ext cx="10659963" cy="592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6092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624EC75-F501-B94A-9F25-6C84E54014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992" y="285311"/>
            <a:ext cx="10860016" cy="6287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5741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9EA7AE7-8AFE-278D-35ED-64F7BA5B2D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387" y="423443"/>
            <a:ext cx="10393225" cy="6011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3916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79D4D81-3A4F-5CDE-8EDC-D42E553A15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018" y="409153"/>
            <a:ext cx="10659963" cy="6039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0658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E270FAB-CFF6-FD30-8B47-9A7AC4A7AE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598" y="566338"/>
            <a:ext cx="10240804" cy="5725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1097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32D1EAA-8D53-BB48-8809-EBE4735EEF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071" y="899759"/>
            <a:ext cx="10621857" cy="5058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7370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7A1E72B-AAA1-809B-E4F2-99AC47558E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256" y="1104575"/>
            <a:ext cx="10307488" cy="4648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4982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850303C-F416-2885-FF11-A9A250E77C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913" y="323416"/>
            <a:ext cx="10374173" cy="621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7303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993A41B-06A3-6EA9-9D82-2166B88436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545" y="609206"/>
            <a:ext cx="10278909" cy="5639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76505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21C83E3-FA3F-C380-C872-12D20869E9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29" y="609206"/>
            <a:ext cx="10507541" cy="5639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37018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C4270E5-1CBB-314A-6F19-CA05B06FB8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150" y="142416"/>
            <a:ext cx="10383699" cy="657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24520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7058391-D984-8FFE-B368-FD31F3A03F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176" y="923575"/>
            <a:ext cx="10907647" cy="5010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01311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B6701B3-B3B7-5F65-649A-AFB855FB7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55" y="780680"/>
            <a:ext cx="10669489" cy="5296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03269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068334E-CBB1-54A3-4C08-7853B61B29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650" y="328180"/>
            <a:ext cx="10564699" cy="6201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55336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0647F99-1404-2582-1B53-A9DA0BCC26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23" y="923575"/>
            <a:ext cx="11126753" cy="5010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6774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D9E1F5-5ABF-2026-E038-C8CCBC3B34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150" y="590154"/>
            <a:ext cx="10383699" cy="5677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35465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AEB8F61-7DF5-3217-2ED8-5ACBDB733E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176" y="175758"/>
            <a:ext cx="10545647" cy="6506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96130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E6A717C-7ED9-4C07-DF9A-D852EB98B5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334" y="694943"/>
            <a:ext cx="10431331" cy="5468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76616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A79776E-7DB7-99B9-9D95-DAE1C8C685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098" y="185285"/>
            <a:ext cx="10421804" cy="6487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75708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C59AA23-8BB8-EEB1-B89E-8BE04D74AF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940" y="799733"/>
            <a:ext cx="10536120" cy="5258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99157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C028F68-5941-BBB0-70FD-B2E6C5FF08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940" y="537759"/>
            <a:ext cx="10536120" cy="5782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34740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ECD9AD7-2A61-2EBA-A33F-0B77AEB934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071" y="413916"/>
            <a:ext cx="10259857" cy="6030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96559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277C251-DE56-8224-3A9C-C8E9A4F3B6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913" y="904522"/>
            <a:ext cx="10736173" cy="5048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29962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D7E4076-2B9F-9B8E-8F0C-63DBD8CC5A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966" y="175758"/>
            <a:ext cx="10336067" cy="6506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5068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49FCFD7-BBD4-FB6F-026E-FC4EFC9A2F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598" y="485364"/>
            <a:ext cx="10240804" cy="588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23634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B70DE74-BD2A-3158-0548-F5F290F55A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598" y="399627"/>
            <a:ext cx="10240804" cy="6058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54543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645E4C0-C4E2-12A3-7E71-FC2118F41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571" y="633022"/>
            <a:ext cx="10440857" cy="559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35962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D2D73AB-1246-9DFE-0C55-A2593875B7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334" y="442495"/>
            <a:ext cx="10431331" cy="5973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54456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6B4815C-1AAA-3129-4416-0AE0EF9F8B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97" y="637785"/>
            <a:ext cx="10783805" cy="558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66225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58E7907-C2C1-EC5F-91B5-6241EBD007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87" y="409153"/>
            <a:ext cx="10755226" cy="6039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966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43D6FE7-3EA5-A3A8-CCD2-77AB1C4547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335" y="264899"/>
            <a:ext cx="8983329" cy="630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96231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2691</TotalTime>
  <Words>0</Words>
  <Application>Microsoft Office PowerPoint</Application>
  <PresentationFormat>Grand écran</PresentationFormat>
  <Paragraphs>0</Paragraphs>
  <Slides>66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66</vt:i4>
      </vt:variant>
    </vt:vector>
  </HeadingPairs>
  <TitlesOfParts>
    <vt:vector size="70" baseType="lpstr">
      <vt:lpstr>Aptos</vt:lpstr>
      <vt:lpstr>Aptos Display</vt:lpstr>
      <vt:lpstr>Arial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 BATJI Yasmine Amal</dc:creator>
  <cp:lastModifiedBy>EL BATJI Yasmine Amal</cp:lastModifiedBy>
  <cp:revision>68</cp:revision>
  <dcterms:created xsi:type="dcterms:W3CDTF">2026-03-11T10:02:48Z</dcterms:created>
  <dcterms:modified xsi:type="dcterms:W3CDTF">2026-03-13T12:51:41Z</dcterms:modified>
</cp:coreProperties>
</file>