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B1B076-51EA-A523-B853-C09D75C80F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92ACA5-5EC2-CDDF-19CE-A5A2410663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028D2C-7953-F0F7-F1C3-493D53E3C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9ECB-3200-4986-99F7-29F9DA104FF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409765-1E79-C42F-3D34-531090298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02B683-0F13-09AC-D30F-5F7227754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21AC6-374D-444F-9E92-E14D05D09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927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20EF-886C-D416-6F04-E8C1CE6DF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EFC7B-D4AA-50FF-79FA-63042319C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65EDA6-FBA8-46C8-3E0E-78EA9F00C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9ECB-3200-4986-99F7-29F9DA104FF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00B651-8006-837D-E816-3817DF484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C73BBB-BA9A-C8F9-BB61-31815D37D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21AC6-374D-444F-9E92-E14D05D09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35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45B330-60FA-D386-E193-9B51743E2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CE12EE-6BC8-51E4-FE52-7245B0622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FCC0E6-E35E-3623-14E5-DFDE065A9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9ECB-3200-4986-99F7-29F9DA104FF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269452-5D3A-72D7-A105-4062F1F58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FE8C0E-B3C7-899B-B58D-FDBCA2827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21AC6-374D-444F-9E92-E14D05D09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712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F28CD3-EDC8-BA8D-11AA-881DA2FDF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ECF207-125D-3086-D624-A4A362A375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E76589-2A48-D947-C70A-DECFBD325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295424-4F31-BFB6-B2BF-E62CA890D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9ECB-3200-4986-99F7-29F9DA104FF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4DEE5C-9AC6-5A33-E132-02DAA21DE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C3E4AB-5530-A29A-CE48-CDF3A3C6E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21AC6-374D-444F-9E92-E14D05D09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2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E70F7-06C3-18BA-0BFF-6F903847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294B24-9110-BCB0-3235-B6FBD1045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537663C-51E1-B655-7161-8CF7AAEBA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8506CEB-5D68-F7B9-D5DD-9C2C57DA1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344FB65-C6B1-A623-6A7E-FEF2782541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FCEB9B6-ECDE-BF99-686A-C60DA526B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9ECB-3200-4986-99F7-29F9DA104FF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1E8BB1D-5DFE-7499-F355-6D3E99370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1D8957-5A94-452D-1E4C-5576BB92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21AC6-374D-444F-9E92-E14D05D09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130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C8F8B0-AB35-0246-9098-91EB10225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1BB70EE-E87D-CC41-F79B-41A64774F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9ECB-3200-4986-99F7-29F9DA104FF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190C4C-7392-CABF-762D-FE1B79320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091E73-6E32-2E39-98D6-B035C8D08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21AC6-374D-444F-9E92-E14D05D09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462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02A9EA3-DF72-FA80-BCFC-347C31277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9ECB-3200-4986-99F7-29F9DA104FF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1ED0A57-5E7F-25F7-74A0-A944E3E45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513B0D-A8C0-F0B3-9E89-6A3AB5C1D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21AC6-374D-444F-9E92-E14D05D09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697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0EBE1-6776-0D55-F48F-336813E66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A5F123-FDDF-133F-276A-27F3F98AA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190D98-5D6E-0D96-909C-C5370A601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A94AF8-15E2-7322-30CA-7DA4A0729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9ECB-3200-4986-99F7-29F9DA104FF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26B3E2-E58E-7760-0350-35212F9A1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D155A1-14D2-277B-99AD-F4C718AB5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21AC6-374D-444F-9E92-E14D05D09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085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E6DCE9-9425-9D6F-1891-B7ED0245C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FA634A0-8153-8618-0E0D-023548195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9ED8E5-373A-7682-834B-AEBE49155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DE7CB72-190E-669B-2BFD-14F3DBA0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9ECB-3200-4986-99F7-29F9DA104FF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807BE9-0AB5-3B43-2058-1E291ABAE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A9EC0E-FAD2-4942-6635-EE1AD14B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21AC6-374D-444F-9E92-E14D05D09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91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0D2C9D-B68E-E17A-D8E0-6BBBE71E6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248F26D-711E-A7F1-81B0-8AB327E32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9EA19B-97DC-535F-1960-24B1F3E7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9ECB-3200-4986-99F7-29F9DA104FF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9150B-40AA-541C-0844-4D9DB8CF4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C517DC-114A-E497-E259-CDBF5283B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21AC6-374D-444F-9E92-E14D05D09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0153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13D216F-E68F-4EAA-757E-326103BB3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F4BAD3F-D9B6-5FEB-830C-18FB8570B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E2A4C9-F8E6-08AC-C390-523711065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9ECB-3200-4986-99F7-29F9DA104FF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E0638-117A-478C-0C66-6FF9DC156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DD40FB-4346-7885-1EC7-E6075D866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21AC6-374D-444F-9E92-E14D05D09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057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10E35F4-8ED1-8510-1A42-77D4D6DF3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C87F11-E4CA-716E-8BC3-AD777235F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917DCE-CC3E-7ED7-22D8-DBD420F309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3C9ECB-3200-4986-99F7-29F9DA104FF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1A6FB5-83D4-A4DC-3F40-E5967EA7DB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3465D7-8B72-1BED-89A3-0993A2D2C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D21AC6-374D-444F-9E92-E14D05D09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283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CFF4EF-ECF7-8500-411B-B8D37C8F57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7D6D872-BE0E-B37C-3520-108191E87D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, logiciel, affichage&#10;&#10;Le contenu généré par l’IA peut être incorrect.">
            <a:extLst>
              <a:ext uri="{FF2B5EF4-FFF2-40B4-BE49-F238E27FC236}">
                <a16:creationId xmlns:a16="http://schemas.microsoft.com/office/drawing/2014/main" id="{36A7B970-3A10-5938-18FA-92483F37A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704" y="892629"/>
            <a:ext cx="9440592" cy="595427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63D59E4-F170-C93D-47D0-B9985AAD1D6E}"/>
              </a:ext>
            </a:extLst>
          </p:cNvPr>
          <p:cNvSpPr txBox="1"/>
          <p:nvPr/>
        </p:nvSpPr>
        <p:spPr>
          <a:xfrm>
            <a:off x="2667000" y="239486"/>
            <a:ext cx="533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 i="1" u="sng" dirty="0"/>
              <a:t>MACROS ET VBA</a:t>
            </a:r>
          </a:p>
        </p:txBody>
      </p:sp>
    </p:spTree>
    <p:extLst>
      <p:ext uri="{BB962C8B-B14F-4D97-AF65-F5344CB8AC3E}">
        <p14:creationId xmlns:p14="http://schemas.microsoft.com/office/powerpoint/2010/main" val="2665629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logiciel, Icône d’ordinateur, Page web&#10;&#10;Le contenu généré par l’IA peut être incorrect.">
            <a:extLst>
              <a:ext uri="{FF2B5EF4-FFF2-40B4-BE49-F238E27FC236}">
                <a16:creationId xmlns:a16="http://schemas.microsoft.com/office/drawing/2014/main" id="{CD61B668-33A4-42C8-5AE7-60CB7841B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0" y="0"/>
            <a:ext cx="1211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88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873949A2-2F4D-524C-432C-8DED95350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204" y="61442"/>
            <a:ext cx="8897592" cy="673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8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EF0077-F6D8-ECD8-71D0-6DBB68428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EBAA0E-4B0C-6E39-44A4-0421D81163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622ABE-E7D5-133B-C467-CCEF068202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FEBB5A24-BB81-CFE6-A092-7F5174934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286" y="250371"/>
            <a:ext cx="11212285" cy="624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269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3BC41-7EF2-1963-727C-B979EDA1A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9655B1-42CD-DDC5-0670-5D4877B5A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F01CC4-3494-50C0-D39B-4A25D39EDE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2690D9-949E-BA7E-7501-9DA994D921E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 descr="Une image contenant texte, capture d’écran, nombre, logiciel&#10;&#10;Le contenu généré par l’IA peut être incorrect.">
            <a:extLst>
              <a:ext uri="{FF2B5EF4-FFF2-40B4-BE49-F238E27FC236}">
                <a16:creationId xmlns:a16="http://schemas.microsoft.com/office/drawing/2014/main" id="{0E321F31-CD3C-D6BC-917E-AAD51B43C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30" y="185057"/>
            <a:ext cx="11234056" cy="646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71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49DF1-15F7-3ED6-6BA8-6AD12EEE2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A840-80E3-46B2-B6D2-861C3E5EF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E56C6C-7501-BD28-BFCB-612C4C6FAD2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2C38CD-E59C-4B5C-CD2F-46F746DB3D4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0B92F24A-7002-CA85-8092-814BDE6AE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14" y="250371"/>
            <a:ext cx="11266715" cy="624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94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02CCC95B-3228-2FF6-2F35-E37F7EC89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9" y="337458"/>
            <a:ext cx="9307285" cy="596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31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nombre, logiciel&#10;&#10;Le contenu généré par l’IA peut être incorrect.">
            <a:extLst>
              <a:ext uri="{FF2B5EF4-FFF2-40B4-BE49-F238E27FC236}">
                <a16:creationId xmlns:a16="http://schemas.microsoft.com/office/drawing/2014/main" id="{16614DB0-B895-6C40-1F09-AB989C6B6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29" y="890233"/>
            <a:ext cx="10326541" cy="507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918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A0915DDE-919F-5C26-300A-310FA0AFC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29" y="156706"/>
            <a:ext cx="10507541" cy="65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10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nombre, logiciel&#10;&#10;Le contenu généré par l’IA peut être incorrect.">
            <a:extLst>
              <a:ext uri="{FF2B5EF4-FFF2-40B4-BE49-F238E27FC236}">
                <a16:creationId xmlns:a16="http://schemas.microsoft.com/office/drawing/2014/main" id="{94026916-A887-6D37-E708-E1E56FF4E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875" y="0"/>
            <a:ext cx="10430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2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42B8D644-037A-4C4B-A601-B28942088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125" y="94784"/>
            <a:ext cx="9497750" cy="666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38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E8A60B02-62D8-ED68-E4E3-B7AED1037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93" y="0"/>
            <a:ext cx="10695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921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logiciel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34466AB-692D-1021-C912-9DBD69DD1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5067"/>
            <a:ext cx="12192000" cy="570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8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logiciel, Icône d’ordinateur, Page web&#10;&#10;Le contenu généré par l’IA peut être incorrect.">
            <a:extLst>
              <a:ext uri="{FF2B5EF4-FFF2-40B4-BE49-F238E27FC236}">
                <a16:creationId xmlns:a16="http://schemas.microsoft.com/office/drawing/2014/main" id="{71416662-FA00-B0C6-7A08-6C488F13F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6908"/>
            <a:ext cx="12192000" cy="544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89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62A3F678-F84C-3124-5963-3DBB2A312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57" y="261257"/>
            <a:ext cx="11484429" cy="624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07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logiciel, Icône d’ordinateur, affichage&#10;&#10;Le contenu généré par l’IA peut être incorrect.">
            <a:extLst>
              <a:ext uri="{FF2B5EF4-FFF2-40B4-BE49-F238E27FC236}">
                <a16:creationId xmlns:a16="http://schemas.microsoft.com/office/drawing/2014/main" id="{4D1411B3-D92F-08CA-D2C4-32EDA8025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477"/>
            <a:ext cx="12192000" cy="651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82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825FBCE9-DB62-61EB-AE3F-6622F7BCC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520" y="648895"/>
            <a:ext cx="6296904" cy="2381582"/>
          </a:xfrm>
          <a:prstGeom prst="rect">
            <a:avLst/>
          </a:prstGeom>
        </p:spPr>
      </p:pic>
      <p:pic>
        <p:nvPicPr>
          <p:cNvPr id="5" name="Image 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32E7540C-49A3-C736-76BE-66FEA5608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917" y="3564264"/>
            <a:ext cx="5306165" cy="181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77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logiciel, Icône d’ordinateur, Page web&#10;&#10;Le contenu généré par l’IA peut être incorrect.">
            <a:extLst>
              <a:ext uri="{FF2B5EF4-FFF2-40B4-BE49-F238E27FC236}">
                <a16:creationId xmlns:a16="http://schemas.microsoft.com/office/drawing/2014/main" id="{AABAD5DE-67EE-2F32-21A6-DB3EA770B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021" y="1039935"/>
            <a:ext cx="7763958" cy="473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82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age web, logiciel&#10;&#10;Le contenu généré par l’IA peut être incorrect.">
            <a:extLst>
              <a:ext uri="{FF2B5EF4-FFF2-40B4-BE49-F238E27FC236}">
                <a16:creationId xmlns:a16="http://schemas.microsoft.com/office/drawing/2014/main" id="{7D55EBB1-2C32-8549-4FAB-1C697F6D1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204" y="1156970"/>
            <a:ext cx="8173591" cy="454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81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logiciel, Icône d’ordinateur, Page web&#10;&#10;Le contenu généré par l’IA peut être incorrect.">
            <a:extLst>
              <a:ext uri="{FF2B5EF4-FFF2-40B4-BE49-F238E27FC236}">
                <a16:creationId xmlns:a16="http://schemas.microsoft.com/office/drawing/2014/main" id="{862F2388-6CE3-604A-4C73-929A56131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9"/>
            <a:ext cx="12192000" cy="685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60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728FA66-78F2-084E-313E-5C5B8AC08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364" y="286958"/>
            <a:ext cx="4372585" cy="2191056"/>
          </a:xfrm>
          <a:prstGeom prst="rect">
            <a:avLst/>
          </a:prstGeom>
        </p:spPr>
      </p:pic>
      <p:pic>
        <p:nvPicPr>
          <p:cNvPr id="5" name="Image 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4B2CDAE9-8C1C-6156-23AE-081AE521B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17" y="3805751"/>
            <a:ext cx="5115639" cy="2381582"/>
          </a:xfrm>
          <a:prstGeom prst="rect">
            <a:avLst/>
          </a:prstGeom>
        </p:spPr>
      </p:pic>
      <p:pic>
        <p:nvPicPr>
          <p:cNvPr id="7" name="Image 6" descr="Une image contenant texte, lign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23EE15C-9A24-92C9-1B9E-F2C7A41C5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215383"/>
            <a:ext cx="3572374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38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nombre, logiciel&#10;&#10;Le contenu généré par l’IA peut être incorrect.">
            <a:extLst>
              <a:ext uri="{FF2B5EF4-FFF2-40B4-BE49-F238E27FC236}">
                <a16:creationId xmlns:a16="http://schemas.microsoft.com/office/drawing/2014/main" id="{2E7A4AC2-2CFA-D3FF-E5F1-D702E509D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810" y="1112742"/>
            <a:ext cx="7554379" cy="46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06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nombre, logiciel&#10;&#10;Le contenu généré par l’IA peut être incorrect.">
            <a:extLst>
              <a:ext uri="{FF2B5EF4-FFF2-40B4-BE49-F238E27FC236}">
                <a16:creationId xmlns:a16="http://schemas.microsoft.com/office/drawing/2014/main" id="{C108436F-1342-EAE0-642E-4ACB1C8FF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047" y="1442760"/>
            <a:ext cx="7563906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92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age web, Site web&#10;&#10;Le contenu généré par l’IA peut être incorrect.">
            <a:extLst>
              <a:ext uri="{FF2B5EF4-FFF2-40B4-BE49-F238E27FC236}">
                <a16:creationId xmlns:a16="http://schemas.microsoft.com/office/drawing/2014/main" id="{DF88AC8C-BF34-B6FA-7684-21D1C2B91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705" y="1442760"/>
            <a:ext cx="6906589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53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D497C5B0-6CC3-BFD8-A12F-4ACB0BE38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837" y="1285576"/>
            <a:ext cx="6992326" cy="428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727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Page web&#10;&#10;Le contenu généré par l’IA peut être incorrect.">
            <a:extLst>
              <a:ext uri="{FF2B5EF4-FFF2-40B4-BE49-F238E27FC236}">
                <a16:creationId xmlns:a16="http://schemas.microsoft.com/office/drawing/2014/main" id="{CC85C631-2953-62F3-345A-D98164049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074" y="1476102"/>
            <a:ext cx="7001852" cy="390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11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age web&#10;&#10;Le contenu généré par l’IA peut être incorrect.">
            <a:extLst>
              <a:ext uri="{FF2B5EF4-FFF2-40B4-BE49-F238E27FC236}">
                <a16:creationId xmlns:a16="http://schemas.microsoft.com/office/drawing/2014/main" id="{C6CD9DCD-63DA-C583-C7DC-FD8E5F28C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252" y="340585"/>
            <a:ext cx="7306695" cy="3934374"/>
          </a:xfrm>
          <a:prstGeom prst="rect">
            <a:avLst/>
          </a:prstGeom>
        </p:spPr>
      </p:pic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0D5839E-7DC7-57AC-67CC-12A60D350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754" y="4274959"/>
            <a:ext cx="4163006" cy="2162477"/>
          </a:xfrm>
          <a:prstGeom prst="rect">
            <a:avLst/>
          </a:prstGeom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40E5226-BD9A-7984-6594-5F4707F72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599" y="4399692"/>
            <a:ext cx="4486901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72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2DE4DFD1-81D7-7ADF-DCFB-51FFF572B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4" y="290074"/>
            <a:ext cx="11336332" cy="627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521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capture d’écran, Page web&#10;&#10;Le contenu généré par l’IA peut être incorrect.">
            <a:extLst>
              <a:ext uri="{FF2B5EF4-FFF2-40B4-BE49-F238E27FC236}">
                <a16:creationId xmlns:a16="http://schemas.microsoft.com/office/drawing/2014/main" id="{CC5B8CB9-5DF6-4CCF-3B22-09FE17389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02" y="275785"/>
            <a:ext cx="11250595" cy="630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663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Plan&#10;&#10;Le contenu généré par l’IA peut être incorrect.">
            <a:extLst>
              <a:ext uri="{FF2B5EF4-FFF2-40B4-BE49-F238E27FC236}">
                <a16:creationId xmlns:a16="http://schemas.microsoft.com/office/drawing/2014/main" id="{F6E6ACA1-292F-C733-C95A-C1AB2C380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07" y="251969"/>
            <a:ext cx="11355385" cy="635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763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Marque&#10;&#10;Le contenu généré par l’IA peut être incorrect.">
            <a:extLst>
              <a:ext uri="{FF2B5EF4-FFF2-40B4-BE49-F238E27FC236}">
                <a16:creationId xmlns:a16="http://schemas.microsoft.com/office/drawing/2014/main" id="{6CFF0896-DF37-22FA-B237-4C1037298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71" y="332943"/>
            <a:ext cx="11345858" cy="619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00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Marque&#10;&#10;Le contenu généré par l’IA peut être incorrect.">
            <a:extLst>
              <a:ext uri="{FF2B5EF4-FFF2-40B4-BE49-F238E27FC236}">
                <a16:creationId xmlns:a16="http://schemas.microsoft.com/office/drawing/2014/main" id="{0C247163-C01A-67C1-964E-403C05968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07" y="4284"/>
            <a:ext cx="11355385" cy="684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720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logiciel, Icône d’ordinateur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7D93562C-6250-782B-48C5-662CE275A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92" y="437732"/>
            <a:ext cx="10860016" cy="598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823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Logiciel multimédia&#10;&#10;Le contenu généré par l’IA peut être incorrect.">
            <a:extLst>
              <a:ext uri="{FF2B5EF4-FFF2-40B4-BE49-F238E27FC236}">
                <a16:creationId xmlns:a16="http://schemas.microsoft.com/office/drawing/2014/main" id="{995BE0CB-8023-17A7-B317-548DD456C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60" y="228153"/>
            <a:ext cx="11317279" cy="640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762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8CC47619-9942-5B4C-45C7-CCE0A0D20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55" y="285311"/>
            <a:ext cx="11212490" cy="628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876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logiciel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15B6662-E53F-F061-8005-358656F3A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71" y="285311"/>
            <a:ext cx="11345858" cy="628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7206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affichage&#10;&#10;Le contenu généré par l’IA peut être incorrect.">
            <a:extLst>
              <a:ext uri="{FF2B5EF4-FFF2-40B4-BE49-F238E27FC236}">
                <a16:creationId xmlns:a16="http://schemas.microsoft.com/office/drawing/2014/main" id="{B1CF4D58-C741-0670-49FB-38D076186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71" y="285311"/>
            <a:ext cx="11345858" cy="628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47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carte&#10;&#10;Le contenu généré par l’IA peut être incorrect.">
            <a:extLst>
              <a:ext uri="{FF2B5EF4-FFF2-40B4-BE49-F238E27FC236}">
                <a16:creationId xmlns:a16="http://schemas.microsoft.com/office/drawing/2014/main" id="{AE224E9E-CBFB-C550-E391-899205542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02" y="371048"/>
            <a:ext cx="11250595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423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5C7B763-267E-2F4C-328A-170CBFBA9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08" y="423443"/>
            <a:ext cx="11174384" cy="601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366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A2B4F664-7F91-59FE-58E4-313A9E5F7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4" y="309127"/>
            <a:ext cx="11336332" cy="623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3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21B9384E-3DEB-531F-2B4C-E696BEFD7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97" y="251969"/>
            <a:ext cx="11326806" cy="635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991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5B31464B-082B-CA6A-CF70-C6B3F7FCE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44" y="261495"/>
            <a:ext cx="11364911" cy="633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1085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D244F465-A538-EB06-69C8-BB60BFD34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76" y="332943"/>
            <a:ext cx="11269648" cy="619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661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BFBA01D1-6379-AF8C-E047-E010A256B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65" y="218627"/>
            <a:ext cx="11241069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999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B42853FF-062D-F40A-15A1-7B5B83977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76" y="290074"/>
            <a:ext cx="11269648" cy="627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3005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1813F9A7-D021-BD8D-2882-AD65C68A9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29" y="299601"/>
            <a:ext cx="11231542" cy="62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35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2F3855CD-4979-1EB2-A4C8-DD0C266EF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07" y="251969"/>
            <a:ext cx="11355385" cy="635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175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carte&#10;&#10;Le contenu généré par l’IA peut être incorrect.">
            <a:extLst>
              <a:ext uri="{FF2B5EF4-FFF2-40B4-BE49-F238E27FC236}">
                <a16:creationId xmlns:a16="http://schemas.microsoft.com/office/drawing/2014/main" id="{28605F09-4551-5FBB-6B27-095A8C497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60" y="294837"/>
            <a:ext cx="11317279" cy="626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882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70E5B65A-DB2B-FEED-E9E2-510AE1D23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60" y="318653"/>
            <a:ext cx="11136279" cy="62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2678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9ABEF1D5-E944-D2DC-A808-204519C26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39" y="271022"/>
            <a:ext cx="11260121" cy="63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834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9985D2B3-B69D-4FBD-00E1-A1D745271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65" y="299601"/>
            <a:ext cx="11241069" cy="62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321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B18F199-EE4B-2CEA-90E1-7F3F1A79E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34" y="285311"/>
            <a:ext cx="11155332" cy="628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747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age web, Site web&#10;&#10;Le contenu généré par l’IA peut être incorrect.">
            <a:extLst>
              <a:ext uri="{FF2B5EF4-FFF2-40B4-BE49-F238E27FC236}">
                <a16:creationId xmlns:a16="http://schemas.microsoft.com/office/drawing/2014/main" id="{BAD1C305-C7AD-8BCE-19CF-7B6165FB4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55" y="309127"/>
            <a:ext cx="11212490" cy="623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780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logiciel, Icône d’ordinateur, Page web&#10;&#10;Le contenu généré par l’IA peut être incorrect.">
            <a:extLst>
              <a:ext uri="{FF2B5EF4-FFF2-40B4-BE49-F238E27FC236}">
                <a16:creationId xmlns:a16="http://schemas.microsoft.com/office/drawing/2014/main" id="{257DDDA6-986C-EF56-925E-D3B30D5AA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02" y="299601"/>
            <a:ext cx="11250595" cy="62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210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logiciel, Page web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87C623-FBEF-628C-1685-7E1DD5AE5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92" y="266258"/>
            <a:ext cx="11222016" cy="632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656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09AF2DD4-25ED-69D5-EC50-36325D3A3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86" y="213864"/>
            <a:ext cx="11298227" cy="643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619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8E1F5DCD-333D-7176-CCF6-CC38FE188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55" y="251969"/>
            <a:ext cx="11212490" cy="635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4405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2E9D69E9-0417-C364-F72D-98AE10F1C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23" y="242443"/>
            <a:ext cx="11307753" cy="637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2461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A0BE778E-9D68-809E-FAA0-A356EEC8F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29" y="294837"/>
            <a:ext cx="11231542" cy="626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301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3</Words>
  <Application>Microsoft Office PowerPoint</Application>
  <PresentationFormat>Grand écran</PresentationFormat>
  <Paragraphs>1</Paragraphs>
  <Slides>59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59</vt:i4>
      </vt:variant>
    </vt:vector>
  </HeadingPairs>
  <TitlesOfParts>
    <vt:vector size="63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 BATJI Yasmine Amal</dc:creator>
  <cp:lastModifiedBy>EL BATJI Yasmine Amal</cp:lastModifiedBy>
  <cp:revision>65</cp:revision>
  <dcterms:created xsi:type="dcterms:W3CDTF">2026-02-14T08:54:17Z</dcterms:created>
  <dcterms:modified xsi:type="dcterms:W3CDTF">2026-02-16T10:42:36Z</dcterms:modified>
</cp:coreProperties>
</file>