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1" r:id="rId36"/>
    <p:sldId id="292" r:id="rId37"/>
    <p:sldId id="293" r:id="rId38"/>
    <p:sldId id="310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6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17C030-6C96-485D-B820-6714F820C110}" type="datetimeFigureOut">
              <a:rPr lang="fr-FR" smtClean="0"/>
              <a:pPr/>
              <a:t>07/02/2026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41BC11-0D8F-4B9B-A7C3-D6624C67837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1BC11-0D8F-4B9B-A7C3-D6624C67837D}" type="slidenum">
              <a:rPr lang="fr-FR" smtClean="0"/>
              <a:pPr/>
              <a:t>7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24D78-ACE4-46F8-9148-57D4A9779F1C}" type="datetimeFigureOut">
              <a:rPr lang="fr-FR" smtClean="0"/>
              <a:pPr/>
              <a:t>07/02/2026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05D41-8045-45CB-8A7D-E7795B654EC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24D78-ACE4-46F8-9148-57D4A9779F1C}" type="datetimeFigureOut">
              <a:rPr lang="fr-FR" smtClean="0"/>
              <a:pPr/>
              <a:t>07/02/2026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05D41-8045-45CB-8A7D-E7795B654EC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24D78-ACE4-46F8-9148-57D4A9779F1C}" type="datetimeFigureOut">
              <a:rPr lang="fr-FR" smtClean="0"/>
              <a:pPr/>
              <a:t>07/02/2026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05D41-8045-45CB-8A7D-E7795B654EC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24D78-ACE4-46F8-9148-57D4A9779F1C}" type="datetimeFigureOut">
              <a:rPr lang="fr-FR" smtClean="0"/>
              <a:pPr/>
              <a:t>07/02/2026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05D41-8045-45CB-8A7D-E7795B654EC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24D78-ACE4-46F8-9148-57D4A9779F1C}" type="datetimeFigureOut">
              <a:rPr lang="fr-FR" smtClean="0"/>
              <a:pPr/>
              <a:t>07/02/2026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05D41-8045-45CB-8A7D-E7795B654EC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24D78-ACE4-46F8-9148-57D4A9779F1C}" type="datetimeFigureOut">
              <a:rPr lang="fr-FR" smtClean="0"/>
              <a:pPr/>
              <a:t>07/02/2026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05D41-8045-45CB-8A7D-E7795B654EC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24D78-ACE4-46F8-9148-57D4A9779F1C}" type="datetimeFigureOut">
              <a:rPr lang="fr-FR" smtClean="0"/>
              <a:pPr/>
              <a:t>07/02/2026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05D41-8045-45CB-8A7D-E7795B654EC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24D78-ACE4-46F8-9148-57D4A9779F1C}" type="datetimeFigureOut">
              <a:rPr lang="fr-FR" smtClean="0"/>
              <a:pPr/>
              <a:t>07/02/2026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05D41-8045-45CB-8A7D-E7795B654EC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24D78-ACE4-46F8-9148-57D4A9779F1C}" type="datetimeFigureOut">
              <a:rPr lang="fr-FR" smtClean="0"/>
              <a:pPr/>
              <a:t>07/02/2026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05D41-8045-45CB-8A7D-E7795B654EC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24D78-ACE4-46F8-9148-57D4A9779F1C}" type="datetimeFigureOut">
              <a:rPr lang="fr-FR" smtClean="0"/>
              <a:pPr/>
              <a:t>07/02/2026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05D41-8045-45CB-8A7D-E7795B654EC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24D78-ACE4-46F8-9148-57D4A9779F1C}" type="datetimeFigureOut">
              <a:rPr lang="fr-FR" smtClean="0"/>
              <a:pPr/>
              <a:t>07/02/2026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05D41-8045-45CB-8A7D-E7795B654EC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024D78-ACE4-46F8-9148-57D4A9779F1C}" type="datetimeFigureOut">
              <a:rPr lang="fr-FR" smtClean="0"/>
              <a:pPr/>
              <a:t>07/02/2026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05D41-8045-45CB-8A7D-E7795B654EC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8475" y="1143000"/>
            <a:ext cx="814546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0"/>
            <a:ext cx="8892480" cy="6525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8713362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305272"/>
            <a:ext cx="8892480" cy="6552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648"/>
            <a:ext cx="8964488" cy="5828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8610960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0"/>
            <a:ext cx="8424936" cy="623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5" y="0"/>
            <a:ext cx="8784976" cy="6156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6632"/>
            <a:ext cx="8833698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9425" y="404665"/>
            <a:ext cx="8183563" cy="5343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19150"/>
            <a:ext cx="9144000" cy="521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5213" y="814388"/>
            <a:ext cx="7011987" cy="522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546100"/>
            <a:ext cx="9144001" cy="576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550863"/>
            <a:ext cx="9036496" cy="575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88640"/>
            <a:ext cx="5610225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2852936"/>
            <a:ext cx="9144000" cy="3490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590550"/>
            <a:ext cx="9144001" cy="567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7646770" cy="6899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2913" y="957263"/>
            <a:ext cx="5716587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63" y="1824038"/>
            <a:ext cx="4714875" cy="320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22425" y="1662113"/>
            <a:ext cx="5897563" cy="353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79400"/>
            <a:ext cx="8712968" cy="6297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4238" y="1700213"/>
            <a:ext cx="7373937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332656"/>
            <a:ext cx="7392987" cy="348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4653136"/>
            <a:ext cx="56197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00075"/>
            <a:ext cx="9144000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590550"/>
            <a:ext cx="9144000" cy="567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584200"/>
            <a:ext cx="9144000" cy="568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55625"/>
            <a:ext cx="9036496" cy="5745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8038" y="709613"/>
            <a:ext cx="7526337" cy="543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" y="747713"/>
            <a:ext cx="7421563" cy="536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36575"/>
            <a:ext cx="9144000" cy="578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61988"/>
            <a:ext cx="8892480" cy="553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0728"/>
            <a:ext cx="91440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85813"/>
            <a:ext cx="8964488" cy="528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9988" y="1128713"/>
            <a:ext cx="6802437" cy="460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31950" y="1471613"/>
            <a:ext cx="5878513" cy="391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4263" y="1195388"/>
            <a:ext cx="6973887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809625"/>
            <a:ext cx="9144000" cy="523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92" y="764704"/>
            <a:ext cx="9073008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19213"/>
            <a:ext cx="8892480" cy="421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38175"/>
            <a:ext cx="9144000" cy="558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196752"/>
            <a:ext cx="8064896" cy="349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6675" y="1328738"/>
            <a:ext cx="6469063" cy="420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9" y="1543050"/>
            <a:ext cx="8352928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65250" y="1809750"/>
            <a:ext cx="6411913" cy="32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1" y="1552575"/>
            <a:ext cx="8352929" cy="375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24088" y="1676400"/>
            <a:ext cx="4695825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76338"/>
            <a:ext cx="9144000" cy="450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04875"/>
            <a:ext cx="9144000" cy="504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04988" y="1352550"/>
            <a:ext cx="5534025" cy="415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57238"/>
            <a:ext cx="9144000" cy="534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1150"/>
            <a:ext cx="9144000" cy="369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260648"/>
            <a:ext cx="3400425" cy="382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65487" y="2857500"/>
            <a:ext cx="5878513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4724400"/>
            <a:ext cx="6383337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06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404664"/>
            <a:ext cx="5562600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38313" y="2276872"/>
            <a:ext cx="566737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1</Words>
  <Application>Microsoft Office PowerPoint</Application>
  <PresentationFormat>Affichage à l'écran (4:3)</PresentationFormat>
  <Paragraphs>1</Paragraphs>
  <Slides>54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54</vt:i4>
      </vt:variant>
    </vt:vector>
  </HeadingPairs>
  <TitlesOfParts>
    <vt:vector size="55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  <vt:lpstr>Diapositive 28</vt:lpstr>
      <vt:lpstr>Diapositive 29</vt:lpstr>
      <vt:lpstr>Diapositive 30</vt:lpstr>
      <vt:lpstr>Diapositive 31</vt:lpstr>
      <vt:lpstr>Diapositive 32</vt:lpstr>
      <vt:lpstr>Diapositive 33</vt:lpstr>
      <vt:lpstr>Diapositive 34</vt:lpstr>
      <vt:lpstr>Diapositive 35</vt:lpstr>
      <vt:lpstr>Diapositive 36</vt:lpstr>
      <vt:lpstr>Diapositive 37</vt:lpstr>
      <vt:lpstr>Diapositive 38</vt:lpstr>
      <vt:lpstr>Diapositive 39</vt:lpstr>
      <vt:lpstr>Diapositive 40</vt:lpstr>
      <vt:lpstr>Diapositive 41</vt:lpstr>
      <vt:lpstr>Diapositive 42</vt:lpstr>
      <vt:lpstr>Diapositive 43</vt:lpstr>
      <vt:lpstr>Diapositive 44</vt:lpstr>
      <vt:lpstr>Diapositive 45</vt:lpstr>
      <vt:lpstr>Diapositive 46</vt:lpstr>
      <vt:lpstr>Diapositive 47</vt:lpstr>
      <vt:lpstr>Diapositive 48</vt:lpstr>
      <vt:lpstr>Diapositive 49</vt:lpstr>
      <vt:lpstr>Diapositive 50</vt:lpstr>
      <vt:lpstr>Diapositive 51</vt:lpstr>
      <vt:lpstr>Diapositive 52</vt:lpstr>
      <vt:lpstr>Diapositive 53</vt:lpstr>
      <vt:lpstr>Diapositive 54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LENOVO</dc:creator>
  <cp:lastModifiedBy>LENOVO</cp:lastModifiedBy>
  <cp:revision>65</cp:revision>
  <dcterms:created xsi:type="dcterms:W3CDTF">2026-02-07T08:38:33Z</dcterms:created>
  <dcterms:modified xsi:type="dcterms:W3CDTF">2026-02-07T12:38:45Z</dcterms:modified>
</cp:coreProperties>
</file>