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736" y="-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C058-F115-4983-A210-EF54DAADD657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404C-C65B-40D2-A0BB-331C05547CD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C058-F115-4983-A210-EF54DAADD657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404C-C65B-40D2-A0BB-331C05547CD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C058-F115-4983-A210-EF54DAADD657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404C-C65B-40D2-A0BB-331C05547CD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C058-F115-4983-A210-EF54DAADD657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404C-C65B-40D2-A0BB-331C05547CD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C058-F115-4983-A210-EF54DAADD657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404C-C65B-40D2-A0BB-331C05547CD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C058-F115-4983-A210-EF54DAADD657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404C-C65B-40D2-A0BB-331C05547CD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C058-F115-4983-A210-EF54DAADD657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404C-C65B-40D2-A0BB-331C05547CD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C058-F115-4983-A210-EF54DAADD657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404C-C65B-40D2-A0BB-331C05547CD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C058-F115-4983-A210-EF54DAADD657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404C-C65B-40D2-A0BB-331C05547CD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C058-F115-4983-A210-EF54DAADD657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404C-C65B-40D2-A0BB-331C05547CD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C058-F115-4983-A210-EF54DAADD657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404C-C65B-40D2-A0BB-331C05547CD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9C058-F115-4983-A210-EF54DAADD657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F404C-C65B-40D2-A0BB-331C05547CDE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i="1" u="sng" dirty="0" smtClean="0">
                <a:solidFill>
                  <a:srgbClr val="00B0F0"/>
                </a:solidFill>
              </a:rPr>
              <a:t>Review 1ère séance - Bases d'Excel </a:t>
            </a:r>
            <a:br>
              <a:rPr lang="fr-FR" b="1" i="1" u="sng" dirty="0" smtClean="0">
                <a:solidFill>
                  <a:srgbClr val="00B0F0"/>
                </a:solidFill>
              </a:rPr>
            </a:br>
            <a:r>
              <a:rPr lang="fr-FR" b="1" i="1" u="sng" dirty="0" smtClean="0">
                <a:solidFill>
                  <a:srgbClr val="00B0F0"/>
                </a:solidFill>
              </a:rPr>
              <a:t>pour l'analyse des données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31/01/2026</a:t>
            </a:r>
          </a:p>
          <a:p>
            <a:r>
              <a:rPr lang="fr-FR" dirty="0"/>
              <a:t>Mohamed.touta2017@gmail.com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288" y="1162050"/>
            <a:ext cx="8097837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89644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0"/>
            <a:ext cx="8064896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107504"/>
            <a:ext cx="9144000" cy="727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8820472" cy="5492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515475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424936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64488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8860657" cy="4954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60648"/>
            <a:ext cx="9144000" cy="5106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352927" cy="59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350"/>
            <a:ext cx="8964488" cy="633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8</Words>
  <Application>Microsoft Office PowerPoint</Application>
  <PresentationFormat>Affichage à l'écran (4:3)</PresentationFormat>
  <Paragraphs>3</Paragraphs>
  <Slides>16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Review 1ère séance - Bases d'Excel  pour l'analyse des données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1ère séance - Bases d'Excel  pour l'analyse des données</dc:title>
  <dc:creator>LENOVO</dc:creator>
  <cp:lastModifiedBy>LENOVO</cp:lastModifiedBy>
  <cp:revision>22</cp:revision>
  <dcterms:created xsi:type="dcterms:W3CDTF">2026-01-31T08:36:21Z</dcterms:created>
  <dcterms:modified xsi:type="dcterms:W3CDTF">2026-01-31T17:08:15Z</dcterms:modified>
</cp:coreProperties>
</file>