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C61E44-B3CA-A689-81B3-840DB0CD3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6479405-284A-1334-0EC6-9FCD806F0D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8AC8617-5FAA-72B7-79C6-F2880BF53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3747C5-8FC1-E67B-CA04-382BE2534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FD18BF-7AC1-FEE6-F016-7CCAF4DC5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336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77C0FD-A490-12A5-CE5A-A60BDA58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C519DDD-8EBC-DE75-F637-A7341B451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BBA8E8-86E3-15E7-ED88-6596DA069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E532F2-11BA-D6C4-0BF4-AEAF02E62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8540C9-005D-C94C-7736-F9DD1A9D0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238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89D9FB5-595A-78C2-A42B-B536C04752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6350CB-F424-692C-2BA3-10F631B0DA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5B9A61-12F6-F572-56A5-EE4BAA85A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1B6283-8FC5-457A-A801-AE4A1E5D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2FFFFF-7F1F-BE50-F768-B4CDFD58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941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12E297-22B5-6D67-5221-759148AF9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9B2CA8-09DF-7167-5B52-444E6A88A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A0D013-1B53-065E-FDCB-CDC9B0285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44651C-154C-5601-E582-316EB7C31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1F36F7-7464-FA70-25FA-25AF281E7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21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55ADB4-40C6-0E9C-D2BC-6688BFEB5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8D8415-AE5E-F5F8-5D25-4D46935D6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096CD0-E4AD-400A-E9B3-BC53B9623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B8CFE6-712E-BA3D-8C85-F3933C6A7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DDE36B-7E78-B263-1B6B-1289095EC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01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8FD31B-CD19-33C1-4700-A4A7603A6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6B8AAD-A48E-5438-ADB4-CAE2941998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0E93CEF-9999-61FF-C9BE-1F9D7FC21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32B7BA1-FBE9-DDA3-881A-BD9E90E2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8B639B8-1934-23C4-97D4-E4C6D4C40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B38EF13-5FC2-22F8-12CF-DDBEA5283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79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92C557-D347-3861-7B9E-AB71256F3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A84E65-CD8E-7E7B-B738-74735A19D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1F4B246-29F5-F3C6-58D3-DAD95DBE8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A91962-E664-D102-9C41-6345AD65A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0A6CD49-F7B2-2940-E0EA-013C1B650B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FAB3A9A-84AB-435A-C9CA-4E1E94572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70C4FEC-B436-0A9B-DF60-5EE6A54E9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CCE3318-F01F-EDDB-9809-485A440EF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25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2B027F-8E12-C5D5-A5F1-BA76F5C75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83E5A70-099A-2F54-4EAC-94EA1FE43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D8B539-64CC-FA39-8812-990CF8784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CB85083-C005-CADD-A4E9-04C7794B8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490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B7CD912-F806-E813-FFD6-B3F7C9E4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8084D6-ED90-EDA3-412F-A699E354B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8E84CA-00A2-ABC5-8126-7BFB682E6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423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B6BFDC-4008-8795-1A54-2FA8DDAD8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8114B2-E160-5E1C-E2CD-87E1B6900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EF4D5C8-213A-D7A4-E50B-98570CD59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C02343-83F3-5924-0199-C2FABF805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9943AD-00B5-2EE0-B58E-855635AD6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11AE2E-8C33-0C21-B140-508587C62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7305A-8854-C6C8-D664-AFCF3E90C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ECFB5D8-B61A-570F-F88D-663E4CE9C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17E5B9-05E8-6E23-BAB8-7C2D76A965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2A84C8-DA26-ADC4-C99C-E6550D744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1BC597-3973-9CA2-5AF5-69511FB4E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0077A43-5B3F-097E-239D-C9719D49A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631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E817276-1B7F-D8CA-8D0C-28E65A738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AF0FE4-E574-0B13-6F45-62F00D328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CD5FD6-7247-1C0A-F9B7-6A4E3ECB9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D7005E-FC5C-45FB-955C-3CA5488260C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21DF7F-C9C1-D7E5-B12A-9E47340C9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D548FF-90B6-4DDB-5A54-65AAD4D76A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255CD-9823-499A-B6CD-9E05BF93D7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636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8CECC-6BA7-CD4C-3931-A1D85A72AB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6C9CCAB-03AC-68A1-F517-5F99FC2068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9C56DB1A-8F7E-28F6-D2A6-1BF18E186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13" y="232916"/>
            <a:ext cx="11460174" cy="639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4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2475688-2A9C-7B6C-AC14-FFFA679C6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44" y="437732"/>
            <a:ext cx="11364911" cy="598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6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7E47C1F-01FD-D377-5E89-B9EF9C11D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60" y="423443"/>
            <a:ext cx="11498280" cy="601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62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0A3C75FF-5951-7815-B259-0105C2C16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97" y="332943"/>
            <a:ext cx="11507806" cy="61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9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03BDF3E-209C-F7CC-2F05-72F66AD8B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02" y="347232"/>
            <a:ext cx="11431595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77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24BD1DB4-8296-963B-0183-E3CA6136B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5" y="375811"/>
            <a:ext cx="11422069" cy="610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55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7A7E350-1936-8D4F-9988-2F922D31B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44" y="561575"/>
            <a:ext cx="11364911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85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4D9F1ED-2D3E-DE8F-6D03-D6CC7E9F4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351995"/>
            <a:ext cx="11383964" cy="615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7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6B69206-9D88-7752-6768-3484D0B97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55" y="347232"/>
            <a:ext cx="11393490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4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E6959DC-6321-C934-77C3-7B54C50EA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55" y="733049"/>
            <a:ext cx="11393490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2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780F339F-EE00-B755-A070-76DD87E28C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223390"/>
            <a:ext cx="11383964" cy="64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73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F220B15-795F-0734-94DC-832FAAD14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49" y="1004549"/>
            <a:ext cx="11469701" cy="484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35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arte de visite&#10;&#10;Le contenu généré par l’IA peut être incorrect.">
            <a:extLst>
              <a:ext uri="{FF2B5EF4-FFF2-40B4-BE49-F238E27FC236}">
                <a16:creationId xmlns:a16="http://schemas.microsoft.com/office/drawing/2014/main" id="{4191A4F9-1718-FDC1-DC52-02B038AF4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5" y="671127"/>
            <a:ext cx="11422069" cy="551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15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6598671-A1A4-93AA-3B76-EA64192E6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71" y="351995"/>
            <a:ext cx="11345858" cy="615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14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ocument&#10;&#10;Le contenu généré par l’IA peut être incorrect.">
            <a:extLst>
              <a:ext uri="{FF2B5EF4-FFF2-40B4-BE49-F238E27FC236}">
                <a16:creationId xmlns:a16="http://schemas.microsoft.com/office/drawing/2014/main" id="{62DBD4BE-C591-B9A5-108E-D78246A4F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294837"/>
            <a:ext cx="11383964" cy="626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11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29BEFCF-CDE8-0523-10EE-B413F9634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49" y="290074"/>
            <a:ext cx="11469701" cy="627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19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4C32C9F0-E4C5-9F91-4166-602893C48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285311"/>
            <a:ext cx="11383964" cy="628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04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267AFC0E-D672-6ED4-EE42-F218B4AA9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39" y="390101"/>
            <a:ext cx="11441122" cy="607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617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9424A639-95E3-147A-112E-CE83C3F5E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342469"/>
            <a:ext cx="11383964" cy="617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29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0F925577-67AC-633D-CE7F-7200C55C7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5" y="504417"/>
            <a:ext cx="11422069" cy="584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324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7ABB721E-2A77-9CAF-7E9C-ED64A2F1F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02" y="275785"/>
            <a:ext cx="11431595" cy="630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0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58BFC52-81D4-38A8-F0BB-B458BE633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44" y="452022"/>
            <a:ext cx="11364911" cy="595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54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6689C698-B04E-1CEB-C355-34DA11169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50" y="347232"/>
            <a:ext cx="11288700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677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1296AEC5-3512-6AB9-EB28-3C946BB65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71" y="347232"/>
            <a:ext cx="11345858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0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3E22484-A715-A7DA-8287-948A8C23C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309127"/>
            <a:ext cx="11383964" cy="623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67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4C9CBBA-6DE1-D4E4-8D5E-112F035CB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28" y="266258"/>
            <a:ext cx="11412543" cy="632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46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8CA1F177-2109-23A4-3A56-84C728B78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60" y="285311"/>
            <a:ext cx="11317279" cy="628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197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BF7A90F7-68AE-6E08-A5FD-A217ABB7F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97" y="313890"/>
            <a:ext cx="11326806" cy="62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49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1B631DC2-D136-EC15-BEE0-03B785CAB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55" y="399627"/>
            <a:ext cx="11393490" cy="605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03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4F59A2BA-039F-4770-FEB5-017B497F7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55" y="256732"/>
            <a:ext cx="11393490" cy="634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403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A2F26591-6CF9-5269-9F86-DE67EDD8E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2" y="561575"/>
            <a:ext cx="11403016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542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F8F452B-5A4B-6777-C991-8DE73B757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44" y="299601"/>
            <a:ext cx="11364911" cy="625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439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B24242FC-1BD8-B05C-B957-7D7C1444D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76" y="680654"/>
            <a:ext cx="11450648" cy="54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37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104FECEB-460E-F53E-87C4-B8DEF0DF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2" y="594917"/>
            <a:ext cx="11403016" cy="566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5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BC4F9A2A-74A7-905E-4B17-FCADA11E4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34" y="251969"/>
            <a:ext cx="11336332" cy="635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6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Marque&#10;&#10;Le contenu généré par l’IA peut être incorrect.">
            <a:extLst>
              <a:ext uri="{FF2B5EF4-FFF2-40B4-BE49-F238E27FC236}">
                <a16:creationId xmlns:a16="http://schemas.microsoft.com/office/drawing/2014/main" id="{8AC1B8A5-9FDD-5CC3-978D-D83F46C57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5" y="461548"/>
            <a:ext cx="11422069" cy="593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51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BB22BF26-099B-262C-7F1B-1932B88A7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81" y="461548"/>
            <a:ext cx="11374437" cy="593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15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64AD844C-3160-B8E6-E0EF-6C539A038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18" y="409153"/>
            <a:ext cx="11383964" cy="603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99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43BA016D-8E7A-244A-58B0-9303495B1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60" y="380574"/>
            <a:ext cx="11317279" cy="609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2252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Grand écran</PresentationFormat>
  <Paragraphs>0</Paragraphs>
  <Slides>39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3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 BATJI Yasmine Amal</dc:creator>
  <cp:lastModifiedBy>EL BATJI Yasmine Amal</cp:lastModifiedBy>
  <cp:revision>38</cp:revision>
  <dcterms:created xsi:type="dcterms:W3CDTF">2026-02-26T10:19:17Z</dcterms:created>
  <dcterms:modified xsi:type="dcterms:W3CDTF">2026-02-26T10:37:50Z</dcterms:modified>
</cp:coreProperties>
</file>