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F988-E004-4794-8E38-E16148D61B17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E17F8-9686-4BE7-8143-AE5E948A139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F988-E004-4794-8E38-E16148D61B17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E17F8-9686-4BE7-8143-AE5E948A139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F988-E004-4794-8E38-E16148D61B17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E17F8-9686-4BE7-8143-AE5E948A139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F988-E004-4794-8E38-E16148D61B17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E17F8-9686-4BE7-8143-AE5E948A139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F988-E004-4794-8E38-E16148D61B17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E17F8-9686-4BE7-8143-AE5E948A139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F988-E004-4794-8E38-E16148D61B17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E17F8-9686-4BE7-8143-AE5E948A139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F988-E004-4794-8E38-E16148D61B17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E17F8-9686-4BE7-8143-AE5E948A139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F988-E004-4794-8E38-E16148D61B17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E17F8-9686-4BE7-8143-AE5E948A139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F988-E004-4794-8E38-E16148D61B17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E17F8-9686-4BE7-8143-AE5E948A139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F988-E004-4794-8E38-E16148D61B17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E17F8-9686-4BE7-8143-AE5E948A139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F988-E004-4794-8E38-E16148D61B17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E17F8-9686-4BE7-8143-AE5E948A139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BF988-E004-4794-8E38-E16148D61B17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E17F8-9686-4BE7-8143-AE5E948A1399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17488"/>
            <a:ext cx="9144000" cy="642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60363"/>
            <a:ext cx="8892480" cy="613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593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9425"/>
            <a:ext cx="9036496" cy="58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5138"/>
            <a:ext cx="9144000" cy="592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580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4175"/>
            <a:ext cx="9144000" cy="608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275"/>
            <a:ext cx="9144000" cy="601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65125"/>
            <a:ext cx="9144001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0375"/>
            <a:ext cx="8964488" cy="593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22275"/>
            <a:ext cx="9144000" cy="601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7025"/>
            <a:ext cx="853244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8463"/>
            <a:ext cx="8892480" cy="605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50850"/>
            <a:ext cx="8892480" cy="595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3213"/>
            <a:ext cx="8676456" cy="624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9438"/>
            <a:ext cx="8748464" cy="569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925252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5125"/>
            <a:ext cx="9036496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3700"/>
            <a:ext cx="9144000" cy="606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Affichage à l'écran (4:3)</PresentationFormat>
  <Paragraphs>0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LENOVO</dc:creator>
  <cp:lastModifiedBy>LENOVO</cp:lastModifiedBy>
  <cp:revision>23</cp:revision>
  <dcterms:created xsi:type="dcterms:W3CDTF">2026-01-30T14:15:48Z</dcterms:created>
  <dcterms:modified xsi:type="dcterms:W3CDTF">2026-01-30T14:35:37Z</dcterms:modified>
</cp:coreProperties>
</file>