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CCE1E-7E55-4366-88FA-3599069C7596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B2CBB-5046-4782-ABA3-3894802A78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EB2CBB-5046-4782-ABA3-3894802A7884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1A57B-B661-48AE-9F3B-D2593AD687A5}" type="datetimeFigureOut">
              <a:rPr lang="fr-FR" smtClean="0"/>
              <a:pPr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17A47-D97D-4CA1-934E-7110F38F27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625"/>
            <a:ext cx="9144000" cy="650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1813"/>
            <a:ext cx="9143999" cy="579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69875"/>
            <a:ext cx="9144000" cy="631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000"/>
            <a:ext cx="9144000" cy="58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28700"/>
            <a:ext cx="903649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9413"/>
            <a:ext cx="9144000" cy="609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704850"/>
            <a:ext cx="9144001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9438"/>
            <a:ext cx="9144000" cy="569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71513"/>
            <a:ext cx="9144000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74638"/>
            <a:ext cx="9143999" cy="630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2488"/>
            <a:ext cx="91440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6288"/>
            <a:ext cx="91440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3700"/>
            <a:ext cx="9144000" cy="606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22288"/>
            <a:ext cx="9144000" cy="581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5600"/>
            <a:ext cx="9144000" cy="61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55588"/>
            <a:ext cx="9143999" cy="634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1775"/>
            <a:ext cx="9144000" cy="639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28663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5125"/>
            <a:ext cx="9144000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5125"/>
            <a:ext cx="9144000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2475"/>
            <a:ext cx="91440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850"/>
            <a:ext cx="9144000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0563"/>
            <a:ext cx="91440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8950"/>
            <a:ext cx="9144000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52475"/>
            <a:ext cx="91440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08000"/>
            <a:ext cx="9144001" cy="58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493713"/>
            <a:ext cx="9144001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3213"/>
            <a:ext cx="9144000" cy="624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5600"/>
            <a:ext cx="9144000" cy="61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5138"/>
            <a:ext cx="9036496" cy="592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733425"/>
            <a:ext cx="9036497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84175"/>
            <a:ext cx="9144000" cy="608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69900"/>
            <a:ext cx="9144000" cy="591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9144000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531813"/>
            <a:ext cx="9036497" cy="579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1313"/>
            <a:ext cx="9144000" cy="617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00075"/>
            <a:ext cx="9144001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5613"/>
            <a:ext cx="9144000" cy="594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275"/>
            <a:ext cx="9144000" cy="601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50838"/>
            <a:ext cx="8964487" cy="615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200"/>
            <a:ext cx="8964488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775" y="1371600"/>
            <a:ext cx="76644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57263"/>
            <a:ext cx="9144001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1038"/>
            <a:ext cx="914400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7263"/>
            <a:ext cx="91440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5600"/>
            <a:ext cx="9144000" cy="61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</Words>
  <Application>Microsoft Office PowerPoint</Application>
  <PresentationFormat>Affichage à l'écran (4:3)</PresentationFormat>
  <Paragraphs>1</Paragraphs>
  <Slides>47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4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LENOVO</dc:creator>
  <cp:lastModifiedBy>LENOVO</cp:lastModifiedBy>
  <cp:revision>48</cp:revision>
  <dcterms:created xsi:type="dcterms:W3CDTF">2026-02-07T08:30:06Z</dcterms:created>
  <dcterms:modified xsi:type="dcterms:W3CDTF">2026-02-07T09:16:21Z</dcterms:modified>
</cp:coreProperties>
</file>