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74415-194E-4545-9FFE-D082010DC3A2}" type="datetimeFigureOut">
              <a:rPr lang="fr-FR" smtClean="0"/>
              <a:pPr/>
              <a:t>30/01/2026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202-8552-460E-927D-6E2DE35DE3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74415-194E-4545-9FFE-D082010DC3A2}" type="datetimeFigureOut">
              <a:rPr lang="fr-FR" smtClean="0"/>
              <a:pPr/>
              <a:t>30/01/2026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202-8552-460E-927D-6E2DE35DE3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74415-194E-4545-9FFE-D082010DC3A2}" type="datetimeFigureOut">
              <a:rPr lang="fr-FR" smtClean="0"/>
              <a:pPr/>
              <a:t>30/01/2026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202-8552-460E-927D-6E2DE35DE3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74415-194E-4545-9FFE-D082010DC3A2}" type="datetimeFigureOut">
              <a:rPr lang="fr-FR" smtClean="0"/>
              <a:pPr/>
              <a:t>30/01/2026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202-8552-460E-927D-6E2DE35DE3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74415-194E-4545-9FFE-D082010DC3A2}" type="datetimeFigureOut">
              <a:rPr lang="fr-FR" smtClean="0"/>
              <a:pPr/>
              <a:t>30/01/2026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202-8552-460E-927D-6E2DE35DE3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74415-194E-4545-9FFE-D082010DC3A2}" type="datetimeFigureOut">
              <a:rPr lang="fr-FR" smtClean="0"/>
              <a:pPr/>
              <a:t>30/01/2026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202-8552-460E-927D-6E2DE35DE3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74415-194E-4545-9FFE-D082010DC3A2}" type="datetimeFigureOut">
              <a:rPr lang="fr-FR" smtClean="0"/>
              <a:pPr/>
              <a:t>30/01/2026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202-8552-460E-927D-6E2DE35DE3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74415-194E-4545-9FFE-D082010DC3A2}" type="datetimeFigureOut">
              <a:rPr lang="fr-FR" smtClean="0"/>
              <a:pPr/>
              <a:t>30/01/2026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202-8552-460E-927D-6E2DE35DE3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74415-194E-4545-9FFE-D082010DC3A2}" type="datetimeFigureOut">
              <a:rPr lang="fr-FR" smtClean="0"/>
              <a:pPr/>
              <a:t>30/01/2026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202-8552-460E-927D-6E2DE35DE3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74415-194E-4545-9FFE-D082010DC3A2}" type="datetimeFigureOut">
              <a:rPr lang="fr-FR" smtClean="0"/>
              <a:pPr/>
              <a:t>30/01/2026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202-8552-460E-927D-6E2DE35DE3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74415-194E-4545-9FFE-D082010DC3A2}" type="datetimeFigureOut">
              <a:rPr lang="fr-FR" smtClean="0"/>
              <a:pPr/>
              <a:t>30/01/2026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202-8552-460E-927D-6E2DE35DE3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74415-194E-4545-9FFE-D082010DC3A2}" type="datetimeFigureOut">
              <a:rPr lang="fr-FR" smtClean="0"/>
              <a:pPr/>
              <a:t>30/01/2026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1202-8552-460E-927D-6E2DE35DE3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i="1" u="sng" dirty="0" smtClean="0">
                <a:solidFill>
                  <a:srgbClr val="00B0F0"/>
                </a:solidFill>
              </a:rPr>
              <a:t>1ère séance - Bases d'Excel </a:t>
            </a:r>
            <a:r>
              <a:rPr lang="fr-FR" b="1" i="1" u="sng" dirty="0" smtClean="0">
                <a:solidFill>
                  <a:srgbClr val="00B0F0"/>
                </a:solidFill>
              </a:rPr>
              <a:t/>
            </a:r>
            <a:br>
              <a:rPr lang="fr-FR" b="1" i="1" u="sng" dirty="0" smtClean="0">
                <a:solidFill>
                  <a:srgbClr val="00B0F0"/>
                </a:solidFill>
              </a:rPr>
            </a:br>
            <a:r>
              <a:rPr lang="fr-FR" b="1" i="1" u="sng" dirty="0" smtClean="0">
                <a:solidFill>
                  <a:srgbClr val="00B0F0"/>
                </a:solidFill>
              </a:rPr>
              <a:t>pour </a:t>
            </a:r>
            <a:r>
              <a:rPr lang="fr-FR" b="1" i="1" u="sng" dirty="0" smtClean="0">
                <a:solidFill>
                  <a:srgbClr val="00B0F0"/>
                </a:solidFill>
              </a:rPr>
              <a:t>l'analyse des données</a:t>
            </a:r>
            <a:endParaRPr lang="fr-FR" b="1" i="1" u="sng" dirty="0">
              <a:solidFill>
                <a:srgbClr val="00B0F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79388"/>
            <a:ext cx="9144000" cy="649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1788"/>
            <a:ext cx="9143999" cy="619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407988"/>
            <a:ext cx="9144001" cy="604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8463"/>
            <a:ext cx="9144000" cy="605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341313"/>
            <a:ext cx="9144001" cy="617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7513"/>
            <a:ext cx="9144000" cy="602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3213"/>
            <a:ext cx="9144000" cy="624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9400"/>
            <a:ext cx="9144000" cy="629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336550"/>
            <a:ext cx="9144001" cy="618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222250"/>
            <a:ext cx="9144001" cy="641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633413"/>
            <a:ext cx="9144001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597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6550"/>
            <a:ext cx="9144000" cy="618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8450"/>
            <a:ext cx="9144000" cy="625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723900"/>
            <a:ext cx="9144001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42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36563"/>
            <a:ext cx="9144000" cy="598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9913"/>
            <a:ext cx="9144000" cy="628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32656"/>
            <a:ext cx="9144000" cy="630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293688"/>
            <a:ext cx="9144001" cy="626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517525"/>
            <a:ext cx="9252520" cy="582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3225"/>
            <a:ext cx="9144000" cy="604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95325"/>
            <a:ext cx="9144000" cy="546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5138"/>
            <a:ext cx="9144000" cy="592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4838"/>
            <a:ext cx="9143999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7488"/>
            <a:ext cx="9144000" cy="642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0850"/>
            <a:ext cx="9144000" cy="595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569913"/>
            <a:ext cx="9144001" cy="571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79400"/>
            <a:ext cx="9144000" cy="629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60363"/>
            <a:ext cx="9144000" cy="613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1647</TotalTime>
  <Words>5</Words>
  <Application>Microsoft Office PowerPoint</Application>
  <PresentationFormat>Affichage à l'écran (4:3)</PresentationFormat>
  <Paragraphs>1</Paragraphs>
  <Slides>31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2" baseType="lpstr">
      <vt:lpstr>Thème Office</vt:lpstr>
      <vt:lpstr>1ère séance - Bases d'Excel  pour l'analyse des données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1ère séance - Bases d'Excel pour l'analyse des données</dc:title>
  <dc:creator>LENOVO</dc:creator>
  <cp:lastModifiedBy>LENOVO</cp:lastModifiedBy>
  <cp:revision>32</cp:revision>
  <dcterms:created xsi:type="dcterms:W3CDTF">2026-01-30T13:38:13Z</dcterms:created>
  <dcterms:modified xsi:type="dcterms:W3CDTF">2026-01-31T17:08:22Z</dcterms:modified>
</cp:coreProperties>
</file>