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E77-6209-41C4-B8CF-4610F143C048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48AF-9D7A-4611-82FF-58A0B1596A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E77-6209-41C4-B8CF-4610F143C048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48AF-9D7A-4611-82FF-58A0B1596A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E77-6209-41C4-B8CF-4610F143C048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48AF-9D7A-4611-82FF-58A0B1596A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E77-6209-41C4-B8CF-4610F143C048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48AF-9D7A-4611-82FF-58A0B1596A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E77-6209-41C4-B8CF-4610F143C048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48AF-9D7A-4611-82FF-58A0B1596A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E77-6209-41C4-B8CF-4610F143C048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48AF-9D7A-4611-82FF-58A0B1596A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E77-6209-41C4-B8CF-4610F143C048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48AF-9D7A-4611-82FF-58A0B1596A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E77-6209-41C4-B8CF-4610F143C048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48AF-9D7A-4611-82FF-58A0B1596A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E77-6209-41C4-B8CF-4610F143C048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48AF-9D7A-4611-82FF-58A0B1596A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E77-6209-41C4-B8CF-4610F143C048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48AF-9D7A-4611-82FF-58A0B1596A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E77-6209-41C4-B8CF-4610F143C048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48AF-9D7A-4611-82FF-58A0B1596A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2FE77-6209-41C4-B8CF-4610F143C048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648AF-9D7A-4611-82FF-58A0B1596A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541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1590</TotalTime>
  <Words>0</Words>
  <Application>Microsoft Office PowerPoint</Application>
  <PresentationFormat>Affichage à l'écran (4:3)</PresentationFormat>
  <Paragraphs>0</Paragraphs>
  <Slides>45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46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LENOVO</dc:creator>
  <cp:lastModifiedBy>LENOVO</cp:lastModifiedBy>
  <cp:revision>49</cp:revision>
  <dcterms:created xsi:type="dcterms:W3CDTF">2025-10-08T10:19:14Z</dcterms:created>
  <dcterms:modified xsi:type="dcterms:W3CDTF">2025-10-10T14:06:42Z</dcterms:modified>
</cp:coreProperties>
</file>