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5" r:id="rId29"/>
    <p:sldId id="287" r:id="rId30"/>
    <p:sldId id="313" r:id="rId31"/>
    <p:sldId id="314" r:id="rId32"/>
    <p:sldId id="318" r:id="rId33"/>
    <p:sldId id="319" r:id="rId34"/>
    <p:sldId id="321" r:id="rId35"/>
    <p:sldId id="320" r:id="rId36"/>
    <p:sldId id="323" r:id="rId37"/>
    <p:sldId id="329" r:id="rId38"/>
    <p:sldId id="330" r:id="rId39"/>
    <p:sldId id="328" r:id="rId40"/>
    <p:sldId id="331" r:id="rId41"/>
    <p:sldId id="332" r:id="rId42"/>
    <p:sldId id="333" r:id="rId43"/>
    <p:sldId id="334" r:id="rId44"/>
    <p:sldId id="294" r:id="rId4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>
      <p:cViewPr varScale="1">
        <p:scale>
          <a:sx n="105" d="100"/>
          <a:sy n="105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88571-9B51-47E2-85B0-6D4B1CCBB25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5BE50-D3A3-4B83-979D-7E75746D98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290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5BE50-D3A3-4B83-979D-7E75746D98FD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856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96A9F-2244-4C56-83E6-376D1A72E91D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EC86-1F9D-44E6-AC12-EFB716743C9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aggle.com/datasets/yashdevladdha/uber-ride-analytics-dashboar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9855F7-DCCF-489D-1EB1-1E77BF02B3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1513C5-3C7A-81A8-304A-F13AB93777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7A51EB-F9BD-5035-8CCC-29EB24856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717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5AC841-D033-D6E6-B23D-0734ACCD9B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D81699A-631F-DD85-F4DC-49B404973D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2FB66D-96A4-6144-332D-CE0ACA7DA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66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1BE9CD-A2BC-9BA4-6AF9-7AFCE50057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C88124-1F23-AB84-288E-F8751975B2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A3C3A2-72FF-829A-971A-9627F9F26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14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12BEB6-F2A9-CB88-07B4-D16622973C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99A8AB8-87D5-BEA9-9324-DF2E58A8EC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5FF85E-EDF7-4624-CB35-F979C8CEE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111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42BF07-C297-8121-3E48-4751F97F68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E02E218-47A3-503F-B510-9ADC0CAF24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C0F0D9-A840-E9AD-75C0-BF5C45CE3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735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9A531C-C8A9-6E9D-E959-90E60C2643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677562-D84F-530E-8CF0-4F95F173D8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B79D37-E40F-0600-3670-5798371A0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00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442A74-06A9-34E4-8F1B-248B2B3892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E0A85AC-7F2F-891A-4720-9FE92283BE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DE5777-2C81-F222-0FBA-B137F320B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832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1D972-2BED-0472-3AE3-EE4317236F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FBDF72-6BBE-6C58-5F1F-AB1FE8355B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0C7FE0-0023-6ECD-833E-6C74BAD91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450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7EB699-7D05-726F-91CB-9ABC5AE304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90B7D18-75CA-A13F-5B6B-31F657FE8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F72E6A-56D5-0A05-E5A9-4290A45A6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2913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7A3855-3576-6F01-FA67-F96F6CD55D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411023-C9FB-EB82-3AF0-880AA1AD34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E21D8A-E68F-A098-701B-169B552F4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99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ED9AC7-7A25-B4E1-E176-20839F74B7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21ACB4A-BDDE-5694-7E90-9528064DC8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94C581-099C-6EFD-E982-F0B8DDECB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751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549F7-5A6D-F088-A504-8A1289CFD1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DC8E87C-A289-9964-A55D-81FD96B47A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91231D3-D9A3-6026-9183-5EB3C0987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318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E0D119-A74F-B442-3490-3420888651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828F551-DA16-8487-65C3-92337DDABA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D0FDE2-829E-D23D-7FDD-CAAF65724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02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4D429-8933-4BAC-A5C3-5511A02A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E41165-B4BF-83A1-0F80-DBBDC96F4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7563BB-4FC2-8FB7-FFC8-17B78BFB9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146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HINTS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>
                <a:hlinkClick r:id="rId2"/>
              </a:rPr>
              <a:t>https://www.kaggle.com/datasets/yashdevladdha/uber-ride-analytics-dashboard</a:t>
            </a:r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15</Words>
  <Application>Microsoft Office PowerPoint</Application>
  <PresentationFormat>Affichage à l'écran (4:3)</PresentationFormat>
  <Paragraphs>3</Paragraphs>
  <Slides>44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8" baseType="lpstr">
      <vt:lpstr>Aptos</vt:lpstr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HINTS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LENOVO</dc:creator>
  <cp:lastModifiedBy>EL BATJI Yasmine Amal</cp:lastModifiedBy>
  <cp:revision>72</cp:revision>
  <dcterms:created xsi:type="dcterms:W3CDTF">2025-09-27T09:00:19Z</dcterms:created>
  <dcterms:modified xsi:type="dcterms:W3CDTF">2025-10-03T14:14:22Z</dcterms:modified>
</cp:coreProperties>
</file>